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22"/>
  </p:handoutMasterIdLst>
  <p:sldIdLst>
    <p:sldId id="257" r:id="rId3"/>
    <p:sldId id="258" r:id="rId4"/>
    <p:sldId id="268" r:id="rId5"/>
    <p:sldId id="259" r:id="rId7"/>
    <p:sldId id="282" r:id="rId8"/>
    <p:sldId id="260" r:id="rId9"/>
    <p:sldId id="261" r:id="rId10"/>
    <p:sldId id="262" r:id="rId11"/>
    <p:sldId id="263" r:id="rId12"/>
    <p:sldId id="269" r:id="rId13"/>
    <p:sldId id="264" r:id="rId14"/>
    <p:sldId id="281" r:id="rId15"/>
    <p:sldId id="270" r:id="rId16"/>
    <p:sldId id="265" r:id="rId17"/>
    <p:sldId id="283" r:id="rId18"/>
    <p:sldId id="271" r:id="rId19"/>
    <p:sldId id="266" r:id="rId20"/>
    <p:sldId id="267" r:id="rId21"/>
  </p:sldIdLst>
  <p:sldSz cx="9144000" cy="51435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016"/>
    <p:restoredTop sz="94660"/>
  </p:normalViewPr>
  <p:slideViewPr>
    <p:cSldViewPr showGuides="1">
      <p:cViewPr>
        <p:scale>
          <a:sx n="100" d="100"/>
          <a:sy n="100" d="100"/>
        </p:scale>
        <p:origin x="-2124" y="-720"/>
      </p:cViewPr>
      <p:guideLst>
        <p:guide orient="horz" pos="1587"/>
        <p:guide pos="289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宋体" panose="02010600030101010101" pitchFamily="2" charset="-122"/>
                <a:cs typeface="+mn-ea"/>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宋体" panose="02010600030101010101" pitchFamily="2" charset="-122"/>
                <a:cs typeface="+mn-ea"/>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05979"/>
            <a:ext cx="6019800" cy="4388644"/>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200150"/>
            <a:ext cx="8229600" cy="33940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fontAlgn="auto">
              <a:spcBef>
                <a:spcPts val="0"/>
              </a:spcBef>
              <a:spcAft>
                <a:spcPts val="0"/>
              </a:spcAft>
              <a:buFontTx/>
              <a:buNone/>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fontAlgn="auto">
              <a:spcBef>
                <a:spcPts val="0"/>
              </a:spcBef>
              <a:spcAft>
                <a:spcPts val="0"/>
              </a:spcAft>
              <a:buFontTx/>
              <a:buNone/>
              <a:defRPr sz="1200" smtClean="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pic>
        <p:nvPicPr>
          <p:cNvPr id="7" name="图片 6" descr="Paint-textures2_artshare.ru_13"/>
          <p:cNvPicPr>
            <a:picLocks noChangeAspect="1"/>
          </p:cNvPicPr>
          <p:nvPr userDrawn="1"/>
        </p:nvPicPr>
        <p:blipFill>
          <a:blip r:embed="rId12"/>
          <a:stretch>
            <a:fillRect/>
          </a:stretch>
        </p:blipFill>
        <p:spPr>
          <a:xfrm>
            <a:off x="-6350" y="-5080"/>
            <a:ext cx="9156065" cy="51542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jpe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6.jpeg"/><Relationship Id="rId2" Type="http://schemas.openxmlformats.org/officeDocument/2006/relationships/image" Target="../media/image14.jpeg"/><Relationship Id="rId10" Type="http://schemas.openxmlformats.org/officeDocument/2006/relationships/slideLayout" Target="../slideLayouts/slideLayout7.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 name="直接连接符 6"/>
          <p:cNvCxnSpPr/>
          <p:nvPr/>
        </p:nvCxnSpPr>
        <p:spPr>
          <a:xfrm flipV="1">
            <a:off x="942975" y="500063"/>
            <a:ext cx="8201025" cy="4645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72188" y="0"/>
            <a:ext cx="3071813" cy="4872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57825" y="2600325"/>
            <a:ext cx="3686175" cy="900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146925" y="1184275"/>
            <a:ext cx="1049338" cy="3959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rot="1800000">
            <a:off x="7717155" y="231775"/>
            <a:ext cx="3116263" cy="3114675"/>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8"/>
          <p:cNvGrpSpPr/>
          <p:nvPr/>
        </p:nvGrpSpPr>
        <p:grpSpPr>
          <a:xfrm>
            <a:off x="8090339" y="1433333"/>
            <a:ext cx="662010" cy="749844"/>
            <a:chOff x="4356098" y="1458253"/>
            <a:chExt cx="3479801" cy="3941494"/>
          </a:xfrm>
          <a:effectLst>
            <a:outerShdw blurRad="50800" dist="38100" dir="2700000" algn="tl" rotWithShape="0">
              <a:prstClr val="black">
                <a:alpha val="40000"/>
              </a:prstClr>
            </a:outerShdw>
          </a:effectLst>
        </p:grpSpPr>
        <p:sp>
          <p:nvSpPr>
            <p:cNvPr id="20" name="Freeform 6"/>
            <p:cNvSpPr/>
            <p:nvPr/>
          </p:nvSpPr>
          <p:spPr bwMode="auto">
            <a:xfrm rot="16200000">
              <a:off x="4706109" y="2201917"/>
              <a:ext cx="2779780" cy="2454166"/>
            </a:xfrm>
            <a:custGeom>
              <a:avLst/>
              <a:gdLst>
                <a:gd name="T0" fmla="*/ 878 w 1755"/>
                <a:gd name="T1" fmla="*/ 1 h 1549"/>
                <a:gd name="T2" fmla="*/ 1228 w 1755"/>
                <a:gd name="T3" fmla="*/ 1 h 1549"/>
                <a:gd name="T4" fmla="*/ 1318 w 1755"/>
                <a:gd name="T5" fmla="*/ 31 h 1549"/>
                <a:gd name="T6" fmla="*/ 1387 w 1755"/>
                <a:gd name="T7" fmla="*/ 110 h 1549"/>
                <a:gd name="T8" fmla="*/ 1716 w 1755"/>
                <a:gd name="T9" fmla="*/ 679 h 1549"/>
                <a:gd name="T10" fmla="*/ 1716 w 1755"/>
                <a:gd name="T11" fmla="*/ 871 h 1549"/>
                <a:gd name="T12" fmla="*/ 1381 w 1755"/>
                <a:gd name="T13" fmla="*/ 1450 h 1549"/>
                <a:gd name="T14" fmla="*/ 1262 w 1755"/>
                <a:gd name="T15" fmla="*/ 1547 h 1549"/>
                <a:gd name="T16" fmla="*/ 1242 w 1755"/>
                <a:gd name="T17" fmla="*/ 1549 h 1549"/>
                <a:gd name="T18" fmla="*/ 513 w 1755"/>
                <a:gd name="T19" fmla="*/ 1549 h 1549"/>
                <a:gd name="T20" fmla="*/ 403 w 1755"/>
                <a:gd name="T21" fmla="*/ 1488 h 1549"/>
                <a:gd name="T22" fmla="*/ 346 w 1755"/>
                <a:gd name="T23" fmla="*/ 1402 h 1549"/>
                <a:gd name="T24" fmla="*/ 35 w 1755"/>
                <a:gd name="T25" fmla="*/ 864 h 1549"/>
                <a:gd name="T26" fmla="*/ 34 w 1755"/>
                <a:gd name="T27" fmla="*/ 687 h 1549"/>
                <a:gd name="T28" fmla="*/ 378 w 1755"/>
                <a:gd name="T29" fmla="*/ 94 h 1549"/>
                <a:gd name="T30" fmla="*/ 493 w 1755"/>
                <a:gd name="T31" fmla="*/ 4 h 1549"/>
                <a:gd name="T32" fmla="*/ 514 w 1755"/>
                <a:gd name="T33" fmla="*/ 1 h 1549"/>
                <a:gd name="T34" fmla="*/ 878 w 1755"/>
                <a:gd name="T35" fmla="*/ 1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5" h="1549">
                  <a:moveTo>
                    <a:pt x="878" y="1"/>
                  </a:moveTo>
                  <a:cubicBezTo>
                    <a:pt x="995" y="1"/>
                    <a:pt x="1111" y="2"/>
                    <a:pt x="1228" y="1"/>
                  </a:cubicBezTo>
                  <a:cubicBezTo>
                    <a:pt x="1262" y="0"/>
                    <a:pt x="1291" y="11"/>
                    <a:pt x="1318" y="31"/>
                  </a:cubicBezTo>
                  <a:cubicBezTo>
                    <a:pt x="1347" y="52"/>
                    <a:pt x="1369" y="79"/>
                    <a:pt x="1387" y="110"/>
                  </a:cubicBezTo>
                  <a:cubicBezTo>
                    <a:pt x="1496" y="300"/>
                    <a:pt x="1605" y="490"/>
                    <a:pt x="1716" y="679"/>
                  </a:cubicBezTo>
                  <a:cubicBezTo>
                    <a:pt x="1755" y="744"/>
                    <a:pt x="1755" y="805"/>
                    <a:pt x="1716" y="871"/>
                  </a:cubicBezTo>
                  <a:cubicBezTo>
                    <a:pt x="1603" y="1063"/>
                    <a:pt x="1493" y="1257"/>
                    <a:pt x="1381" y="1450"/>
                  </a:cubicBezTo>
                  <a:cubicBezTo>
                    <a:pt x="1354" y="1497"/>
                    <a:pt x="1315" y="1531"/>
                    <a:pt x="1262" y="1547"/>
                  </a:cubicBezTo>
                  <a:cubicBezTo>
                    <a:pt x="1256" y="1548"/>
                    <a:pt x="1249" y="1549"/>
                    <a:pt x="1242" y="1549"/>
                  </a:cubicBezTo>
                  <a:cubicBezTo>
                    <a:pt x="999" y="1549"/>
                    <a:pt x="756" y="1549"/>
                    <a:pt x="513" y="1549"/>
                  </a:cubicBezTo>
                  <a:cubicBezTo>
                    <a:pt x="466" y="1549"/>
                    <a:pt x="431" y="1521"/>
                    <a:pt x="403" y="1488"/>
                  </a:cubicBezTo>
                  <a:cubicBezTo>
                    <a:pt x="380" y="1462"/>
                    <a:pt x="363" y="1432"/>
                    <a:pt x="346" y="1402"/>
                  </a:cubicBezTo>
                  <a:cubicBezTo>
                    <a:pt x="242" y="1223"/>
                    <a:pt x="139" y="1043"/>
                    <a:pt x="35" y="864"/>
                  </a:cubicBezTo>
                  <a:cubicBezTo>
                    <a:pt x="0" y="804"/>
                    <a:pt x="0" y="746"/>
                    <a:pt x="34" y="687"/>
                  </a:cubicBezTo>
                  <a:cubicBezTo>
                    <a:pt x="149" y="489"/>
                    <a:pt x="263" y="291"/>
                    <a:pt x="378" y="94"/>
                  </a:cubicBezTo>
                  <a:cubicBezTo>
                    <a:pt x="404" y="49"/>
                    <a:pt x="442" y="18"/>
                    <a:pt x="493" y="4"/>
                  </a:cubicBezTo>
                  <a:cubicBezTo>
                    <a:pt x="500" y="2"/>
                    <a:pt x="507" y="1"/>
                    <a:pt x="514" y="1"/>
                  </a:cubicBezTo>
                  <a:cubicBezTo>
                    <a:pt x="635" y="1"/>
                    <a:pt x="757" y="1"/>
                    <a:pt x="878" y="1"/>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 name="Freeform 6"/>
            <p:cNvSpPr/>
            <p:nvPr/>
          </p:nvSpPr>
          <p:spPr bwMode="auto">
            <a:xfrm rot="16200000">
              <a:off x="4125252" y="1689099"/>
              <a:ext cx="3941494" cy="3479801"/>
            </a:xfrm>
            <a:custGeom>
              <a:avLst/>
              <a:gdLst>
                <a:gd name="T0" fmla="*/ 878 w 1755"/>
                <a:gd name="T1" fmla="*/ 1 h 1549"/>
                <a:gd name="T2" fmla="*/ 1228 w 1755"/>
                <a:gd name="T3" fmla="*/ 1 h 1549"/>
                <a:gd name="T4" fmla="*/ 1318 w 1755"/>
                <a:gd name="T5" fmla="*/ 31 h 1549"/>
                <a:gd name="T6" fmla="*/ 1387 w 1755"/>
                <a:gd name="T7" fmla="*/ 110 h 1549"/>
                <a:gd name="T8" fmla="*/ 1716 w 1755"/>
                <a:gd name="T9" fmla="*/ 679 h 1549"/>
                <a:gd name="T10" fmla="*/ 1716 w 1755"/>
                <a:gd name="T11" fmla="*/ 871 h 1549"/>
                <a:gd name="T12" fmla="*/ 1381 w 1755"/>
                <a:gd name="T13" fmla="*/ 1450 h 1549"/>
                <a:gd name="T14" fmla="*/ 1262 w 1755"/>
                <a:gd name="T15" fmla="*/ 1547 h 1549"/>
                <a:gd name="T16" fmla="*/ 1242 w 1755"/>
                <a:gd name="T17" fmla="*/ 1549 h 1549"/>
                <a:gd name="T18" fmla="*/ 513 w 1755"/>
                <a:gd name="T19" fmla="*/ 1549 h 1549"/>
                <a:gd name="T20" fmla="*/ 403 w 1755"/>
                <a:gd name="T21" fmla="*/ 1488 h 1549"/>
                <a:gd name="T22" fmla="*/ 346 w 1755"/>
                <a:gd name="T23" fmla="*/ 1402 h 1549"/>
                <a:gd name="T24" fmla="*/ 35 w 1755"/>
                <a:gd name="T25" fmla="*/ 864 h 1549"/>
                <a:gd name="T26" fmla="*/ 34 w 1755"/>
                <a:gd name="T27" fmla="*/ 687 h 1549"/>
                <a:gd name="T28" fmla="*/ 378 w 1755"/>
                <a:gd name="T29" fmla="*/ 94 h 1549"/>
                <a:gd name="T30" fmla="*/ 493 w 1755"/>
                <a:gd name="T31" fmla="*/ 4 h 1549"/>
                <a:gd name="T32" fmla="*/ 514 w 1755"/>
                <a:gd name="T33" fmla="*/ 1 h 1549"/>
                <a:gd name="T34" fmla="*/ 878 w 1755"/>
                <a:gd name="T35" fmla="*/ 1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5" h="1549">
                  <a:moveTo>
                    <a:pt x="878" y="1"/>
                  </a:moveTo>
                  <a:cubicBezTo>
                    <a:pt x="995" y="1"/>
                    <a:pt x="1111" y="2"/>
                    <a:pt x="1228" y="1"/>
                  </a:cubicBezTo>
                  <a:cubicBezTo>
                    <a:pt x="1262" y="0"/>
                    <a:pt x="1291" y="11"/>
                    <a:pt x="1318" y="31"/>
                  </a:cubicBezTo>
                  <a:cubicBezTo>
                    <a:pt x="1347" y="52"/>
                    <a:pt x="1369" y="79"/>
                    <a:pt x="1387" y="110"/>
                  </a:cubicBezTo>
                  <a:cubicBezTo>
                    <a:pt x="1496" y="300"/>
                    <a:pt x="1605" y="490"/>
                    <a:pt x="1716" y="679"/>
                  </a:cubicBezTo>
                  <a:cubicBezTo>
                    <a:pt x="1755" y="744"/>
                    <a:pt x="1755" y="805"/>
                    <a:pt x="1716" y="871"/>
                  </a:cubicBezTo>
                  <a:cubicBezTo>
                    <a:pt x="1603" y="1063"/>
                    <a:pt x="1493" y="1257"/>
                    <a:pt x="1381" y="1450"/>
                  </a:cubicBezTo>
                  <a:cubicBezTo>
                    <a:pt x="1354" y="1497"/>
                    <a:pt x="1315" y="1531"/>
                    <a:pt x="1262" y="1547"/>
                  </a:cubicBezTo>
                  <a:cubicBezTo>
                    <a:pt x="1256" y="1548"/>
                    <a:pt x="1249" y="1549"/>
                    <a:pt x="1242" y="1549"/>
                  </a:cubicBezTo>
                  <a:cubicBezTo>
                    <a:pt x="999" y="1549"/>
                    <a:pt x="756" y="1549"/>
                    <a:pt x="513" y="1549"/>
                  </a:cubicBezTo>
                  <a:cubicBezTo>
                    <a:pt x="466" y="1549"/>
                    <a:pt x="431" y="1521"/>
                    <a:pt x="403" y="1488"/>
                  </a:cubicBezTo>
                  <a:cubicBezTo>
                    <a:pt x="380" y="1462"/>
                    <a:pt x="363" y="1432"/>
                    <a:pt x="346" y="1402"/>
                  </a:cubicBezTo>
                  <a:cubicBezTo>
                    <a:pt x="242" y="1223"/>
                    <a:pt x="139" y="1043"/>
                    <a:pt x="35" y="864"/>
                  </a:cubicBezTo>
                  <a:cubicBezTo>
                    <a:pt x="0" y="804"/>
                    <a:pt x="0" y="746"/>
                    <a:pt x="34" y="687"/>
                  </a:cubicBezTo>
                  <a:cubicBezTo>
                    <a:pt x="149" y="489"/>
                    <a:pt x="263" y="291"/>
                    <a:pt x="378" y="94"/>
                  </a:cubicBezTo>
                  <a:cubicBezTo>
                    <a:pt x="404" y="49"/>
                    <a:pt x="442" y="18"/>
                    <a:pt x="493" y="4"/>
                  </a:cubicBezTo>
                  <a:cubicBezTo>
                    <a:pt x="500" y="2"/>
                    <a:pt x="507" y="1"/>
                    <a:pt x="514" y="1"/>
                  </a:cubicBezTo>
                  <a:cubicBezTo>
                    <a:pt x="635" y="1"/>
                    <a:pt x="757" y="1"/>
                    <a:pt x="878" y="1"/>
                  </a:cubicBezTo>
                  <a:close/>
                </a:path>
              </a:pathLst>
            </a:custGeom>
            <a:noFill/>
            <a:ln>
              <a:solidFill>
                <a:schemeClr val="bg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1"/>
            <p:cNvGrpSpPr/>
            <p:nvPr/>
          </p:nvGrpSpPr>
          <p:grpSpPr>
            <a:xfrm>
              <a:off x="5397499" y="2907800"/>
              <a:ext cx="1313189" cy="1345975"/>
              <a:chOff x="5241925" y="2803025"/>
              <a:chExt cx="1673225" cy="1715000"/>
            </a:xfrm>
            <a:solidFill>
              <a:schemeClr val="bg1"/>
            </a:solidFill>
          </p:grpSpPr>
          <p:sp>
            <p:nvSpPr>
              <p:cNvPr id="24" name="直角三角形 23"/>
              <p:cNvSpPr/>
              <p:nvPr/>
            </p:nvSpPr>
            <p:spPr>
              <a:xfrm flipH="1" flipV="1">
                <a:off x="5241925" y="2803025"/>
                <a:ext cx="864300" cy="1080000"/>
              </a:xfrm>
              <a:prstGeom prst="rtTriangle">
                <a:avLst/>
              </a:pr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5" name="直角三角形 24"/>
              <p:cNvSpPr/>
              <p:nvPr/>
            </p:nvSpPr>
            <p:spPr>
              <a:xfrm flipV="1">
                <a:off x="6153150" y="2803025"/>
                <a:ext cx="762000" cy="1715000"/>
              </a:xfrm>
              <a:prstGeom prst="rtTriangle">
                <a:avLst/>
              </a:pr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p:cNvSpPr/>
            <p:nvPr/>
          </p:nvSpPr>
          <p:spPr>
            <a:xfrm rot="2227037">
              <a:off x="6885752" y="4153367"/>
              <a:ext cx="478268" cy="483379"/>
            </a:xfrm>
            <a:prstGeom prst="parallelogram">
              <a:avLst>
                <a:gd name="adj" fmla="val 4219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sp>
        <p:nvSpPr>
          <p:cNvPr id="26" name="矩形 25"/>
          <p:cNvSpPr/>
          <p:nvPr/>
        </p:nvSpPr>
        <p:spPr>
          <a:xfrm rot="1760311">
            <a:off x="-340677" y="-721677"/>
            <a:ext cx="1216025" cy="1216025"/>
          </a:xfrm>
          <a:prstGeom prst="rect">
            <a:avLst/>
          </a:prstGeom>
          <a:solidFill>
            <a:srgbClr val="E5007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4104" name="组合 26"/>
          <p:cNvGrpSpPr/>
          <p:nvPr/>
        </p:nvGrpSpPr>
        <p:grpSpPr>
          <a:xfrm>
            <a:off x="2082800" y="1543368"/>
            <a:ext cx="5368290" cy="1398269"/>
            <a:chOff x="3648062" y="1933246"/>
            <a:chExt cx="7155434" cy="1863844"/>
          </a:xfrm>
        </p:grpSpPr>
        <p:sp>
          <p:nvSpPr>
            <p:cNvPr id="16" name="文本框 15"/>
            <p:cNvSpPr txBox="1"/>
            <p:nvPr/>
          </p:nvSpPr>
          <p:spPr>
            <a:xfrm>
              <a:off x="3648062" y="1933246"/>
              <a:ext cx="6748747" cy="554413"/>
            </a:xfrm>
            <a:prstGeom prst="rect">
              <a:avLst/>
            </a:prstGeom>
            <a:noFill/>
          </p:spPr>
          <p:txBody>
            <a:bodyPr>
              <a:spAutoFit/>
            </a:bodyPr>
            <a:lstStyle/>
            <a:p>
              <a:pPr marR="0" defTabSz="914400" rtl="0" fontAlgn="auto">
                <a:spcBef>
                  <a:spcPts val="0"/>
                </a:spcBef>
                <a:spcAft>
                  <a:spcPts val="0"/>
                </a:spcAft>
                <a:buClrTx/>
                <a:buSzTx/>
                <a:buFontTx/>
                <a:buNone/>
                <a:defRPr/>
              </a:pPr>
              <a:r>
                <a:rPr kumimoji="0" lang="en-US" altLang="zh-CN" sz="2100" kern="1200" cap="none" spc="450" normalizeH="0" baseline="0" noProof="0" dirty="0">
                  <a:solidFill>
                    <a:schemeClr val="tx1"/>
                  </a:solidFill>
                  <a:latin typeface="微软雅黑" panose="020B0503020204020204" pitchFamily="34" charset="-122"/>
                  <a:ea typeface="微软雅黑" panose="020B0503020204020204" pitchFamily="34" charset="-122"/>
                  <a:cs typeface="+mn-cs"/>
                </a:rPr>
                <a:t>CORPORATION NAME HERE</a:t>
              </a:r>
              <a:endParaRPr kumimoji="0" lang="en-US" altLang="zh-CN" sz="2100" kern="1200" cap="none" spc="450" normalizeH="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3648062" y="2650174"/>
              <a:ext cx="6293802" cy="1146916"/>
            </a:xfrm>
            <a:prstGeom prst="rect">
              <a:avLst/>
            </a:prstGeom>
            <a:noFill/>
          </p:spPr>
          <p:txBody>
            <a:bodyPr wrap="square">
              <a:spAutoFit/>
            </a:bodyPr>
            <a:lstStyle/>
            <a:p>
              <a:pPr marR="0" defTabSz="914400" rtl="0" fontAlgn="auto">
                <a:spcBef>
                  <a:spcPts val="0"/>
                </a:spcBef>
                <a:spcAft>
                  <a:spcPts val="0"/>
                </a:spcAft>
                <a:buClrTx/>
                <a:buSzTx/>
                <a:buFontTx/>
                <a:buNone/>
                <a:defRPr/>
              </a:pPr>
              <a:r>
                <a:rPr kumimoji="0" lang="en-US" altLang="zh-CN" sz="5000" b="1" kern="1200" cap="none" spc="450" normalizeH="0" baseline="0" noProof="0" dirty="0">
                  <a:solidFill>
                    <a:schemeClr val="tx1"/>
                  </a:solidFill>
                  <a:latin typeface="微软雅黑" panose="020B0503020204020204" pitchFamily="34" charset="-122"/>
                  <a:ea typeface="微软雅黑" panose="020B0503020204020204" pitchFamily="34" charset="-122"/>
                  <a:cs typeface="+mn-cs"/>
                </a:rPr>
                <a:t>Oil Painting</a:t>
              </a:r>
              <a:endParaRPr kumimoji="0" lang="en-US" altLang="zh-CN" sz="5000" b="1" kern="1200" cap="none" spc="450" normalizeH="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3681918" y="2434334"/>
              <a:ext cx="7121578" cy="3064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4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900" b="0" i="0" u="none" strike="noStrike" kern="1200" cap="none" spc="45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pic>
        <p:nvPicPr>
          <p:cNvPr id="8" name="图片 7" descr="95c91ff93384e4ae003f80bbb7092e0b"/>
          <p:cNvPicPr>
            <a:picLocks noChangeAspect="1"/>
          </p:cNvPicPr>
          <p:nvPr/>
        </p:nvPicPr>
        <p:blipFill>
          <a:blip r:embed="rId1"/>
          <a:stretch>
            <a:fillRect/>
          </a:stretch>
        </p:blipFill>
        <p:spPr>
          <a:xfrm>
            <a:off x="-13970" y="292735"/>
            <a:ext cx="3532505" cy="4852670"/>
          </a:xfrm>
          <a:prstGeom prst="rect">
            <a:avLst/>
          </a:prstGeom>
        </p:spPr>
      </p:pic>
      <p:sp>
        <p:nvSpPr>
          <p:cNvPr id="10" name="文本框 9"/>
          <p:cNvSpPr txBox="1"/>
          <p:nvPr/>
        </p:nvSpPr>
        <p:spPr>
          <a:xfrm>
            <a:off x="2209800" y="2870200"/>
            <a:ext cx="2540000" cy="368300"/>
          </a:xfrm>
          <a:prstGeom prst="rect">
            <a:avLst/>
          </a:prstGeom>
          <a:solidFill>
            <a:srgbClr val="E5007F"/>
          </a:solidFill>
        </p:spPr>
        <p:txBody>
          <a:bodyPr wrap="square" rtlCol="0" anchor="t">
            <a:spAutoFit/>
          </a:bodyPr>
          <a:p>
            <a:r>
              <a:rPr lang="zh-CN" altLang="en-US"/>
              <a:t>Graduation design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ext Placeholder 4"/>
          <p:cNvSpPr txBox="1"/>
          <p:nvPr/>
        </p:nvSpPr>
        <p:spPr>
          <a:xfrm>
            <a:off x="1852613" y="3262313"/>
            <a:ext cx="1647825" cy="2873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Our Work Name</a:t>
            </a:r>
            <a:endParaRPr lang="en-US" altLang="zh-CN" sz="1200" dirty="0">
              <a:latin typeface="微软雅黑" panose="020B0503020204020204" pitchFamily="34" charset="-122"/>
              <a:ea typeface="微软雅黑" panose="020B0503020204020204" pitchFamily="34" charset="-122"/>
            </a:endParaRPr>
          </a:p>
        </p:txBody>
      </p:sp>
      <p:sp>
        <p:nvSpPr>
          <p:cNvPr id="12290" name="Text Placeholder 5"/>
          <p:cNvSpPr txBox="1"/>
          <p:nvPr/>
        </p:nvSpPr>
        <p:spPr>
          <a:xfrm>
            <a:off x="1852613" y="3433763"/>
            <a:ext cx="1427162" cy="2365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Photography</a:t>
            </a:r>
            <a:endParaRPr lang="en-US" altLang="zh-CN" sz="1200" dirty="0">
              <a:latin typeface="微软雅黑" panose="020B0503020204020204" pitchFamily="34" charset="-122"/>
              <a:ea typeface="微软雅黑" panose="020B0503020204020204" pitchFamily="34" charset="-122"/>
            </a:endParaRPr>
          </a:p>
        </p:txBody>
      </p:sp>
      <p:sp>
        <p:nvSpPr>
          <p:cNvPr id="12291" name="Text Placeholder 6"/>
          <p:cNvSpPr txBox="1"/>
          <p:nvPr/>
        </p:nvSpPr>
        <p:spPr>
          <a:xfrm>
            <a:off x="3298825" y="3695700"/>
            <a:ext cx="2546350" cy="285750"/>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Our Work Name Click Here</a:t>
            </a:r>
            <a:endParaRPr lang="en-US" altLang="zh-CN" sz="1200" dirty="0">
              <a:latin typeface="微软雅黑" panose="020B0503020204020204" pitchFamily="34" charset="-122"/>
              <a:ea typeface="微软雅黑" panose="020B0503020204020204" pitchFamily="34" charset="-122"/>
            </a:endParaRPr>
          </a:p>
        </p:txBody>
      </p:sp>
      <p:sp>
        <p:nvSpPr>
          <p:cNvPr id="12292" name="Text Placeholder 7"/>
          <p:cNvSpPr txBox="1"/>
          <p:nvPr/>
        </p:nvSpPr>
        <p:spPr>
          <a:xfrm>
            <a:off x="3298825" y="3867150"/>
            <a:ext cx="2546350" cy="234950"/>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Potography</a:t>
            </a:r>
            <a:endParaRPr lang="en-US" altLang="zh-CN" sz="1200" dirty="0">
              <a:latin typeface="微软雅黑" panose="020B0503020204020204" pitchFamily="34" charset="-122"/>
              <a:ea typeface="微软雅黑" panose="020B0503020204020204" pitchFamily="34" charset="-122"/>
            </a:endParaRPr>
          </a:p>
          <a:p>
            <a:pPr marL="171450" indent="-171450" defTabSz="685800">
              <a:lnSpc>
                <a:spcPct val="90000"/>
              </a:lnSpc>
              <a:spcBef>
                <a:spcPts val="750"/>
              </a:spcBef>
              <a:buChar char="•"/>
            </a:pPr>
            <a:endParaRPr lang="en-US" altLang="zh-CN" sz="1200" dirty="0">
              <a:latin typeface="微软雅黑" panose="020B0503020204020204" pitchFamily="34" charset="-122"/>
              <a:ea typeface="微软雅黑" panose="020B0503020204020204" pitchFamily="34" charset="-122"/>
            </a:endParaRPr>
          </a:p>
        </p:txBody>
      </p:sp>
      <p:sp>
        <p:nvSpPr>
          <p:cNvPr id="12293" name="Text Placeholder 12"/>
          <p:cNvSpPr txBox="1"/>
          <p:nvPr/>
        </p:nvSpPr>
        <p:spPr>
          <a:xfrm>
            <a:off x="431800" y="3262313"/>
            <a:ext cx="1782763" cy="2873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Our Work Name</a:t>
            </a:r>
            <a:endParaRPr lang="en-US" altLang="zh-CN" sz="1200" dirty="0">
              <a:latin typeface="微软雅黑" panose="020B0503020204020204" pitchFamily="34" charset="-122"/>
              <a:ea typeface="微软雅黑" panose="020B0503020204020204" pitchFamily="34" charset="-122"/>
            </a:endParaRPr>
          </a:p>
        </p:txBody>
      </p:sp>
      <p:sp>
        <p:nvSpPr>
          <p:cNvPr id="12294" name="Text Placeholder 13"/>
          <p:cNvSpPr txBox="1"/>
          <p:nvPr/>
        </p:nvSpPr>
        <p:spPr>
          <a:xfrm>
            <a:off x="431800" y="3433763"/>
            <a:ext cx="1639888" cy="5667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Photography</a:t>
            </a:r>
            <a:endParaRPr lang="en-US" altLang="zh-CN" sz="1200" dirty="0">
              <a:latin typeface="微软雅黑" panose="020B0503020204020204" pitchFamily="34" charset="-122"/>
              <a:ea typeface="微软雅黑" panose="020B0503020204020204" pitchFamily="34" charset="-122"/>
            </a:endParaRPr>
          </a:p>
        </p:txBody>
      </p:sp>
      <p:sp>
        <p:nvSpPr>
          <p:cNvPr id="12295" name="Text Placeholder 14"/>
          <p:cNvSpPr txBox="1"/>
          <p:nvPr/>
        </p:nvSpPr>
        <p:spPr>
          <a:xfrm>
            <a:off x="7265988" y="3262313"/>
            <a:ext cx="1663700" cy="2873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Our Work Name</a:t>
            </a:r>
            <a:endParaRPr lang="en-US" altLang="zh-CN" sz="1200" dirty="0">
              <a:latin typeface="微软雅黑" panose="020B0503020204020204" pitchFamily="34" charset="-122"/>
              <a:ea typeface="微软雅黑" panose="020B0503020204020204" pitchFamily="34" charset="-122"/>
            </a:endParaRPr>
          </a:p>
        </p:txBody>
      </p:sp>
      <p:sp>
        <p:nvSpPr>
          <p:cNvPr id="12296" name="Text Placeholder 15"/>
          <p:cNvSpPr txBox="1"/>
          <p:nvPr/>
        </p:nvSpPr>
        <p:spPr>
          <a:xfrm>
            <a:off x="7265988" y="3433763"/>
            <a:ext cx="1427162" cy="2365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Photography</a:t>
            </a:r>
            <a:endParaRPr lang="en-US" altLang="zh-CN" sz="1200" dirty="0">
              <a:latin typeface="微软雅黑" panose="020B0503020204020204" pitchFamily="34" charset="-122"/>
              <a:ea typeface="微软雅黑" panose="020B0503020204020204" pitchFamily="34" charset="-122"/>
            </a:endParaRPr>
          </a:p>
        </p:txBody>
      </p:sp>
      <p:sp>
        <p:nvSpPr>
          <p:cNvPr id="12297" name="Text Placeholder 16"/>
          <p:cNvSpPr txBox="1"/>
          <p:nvPr/>
        </p:nvSpPr>
        <p:spPr>
          <a:xfrm>
            <a:off x="5845175" y="3262313"/>
            <a:ext cx="1727200" cy="2873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Our Work Name</a:t>
            </a:r>
            <a:endParaRPr lang="en-US" altLang="zh-CN" sz="1200" dirty="0">
              <a:latin typeface="微软雅黑" panose="020B0503020204020204" pitchFamily="34" charset="-122"/>
              <a:ea typeface="微软雅黑" panose="020B0503020204020204" pitchFamily="34" charset="-122"/>
            </a:endParaRPr>
          </a:p>
        </p:txBody>
      </p:sp>
      <p:sp>
        <p:nvSpPr>
          <p:cNvPr id="12298" name="Text Placeholder 17"/>
          <p:cNvSpPr txBox="1"/>
          <p:nvPr/>
        </p:nvSpPr>
        <p:spPr>
          <a:xfrm>
            <a:off x="5845175" y="3433763"/>
            <a:ext cx="1427163" cy="236537"/>
          </a:xfrm>
          <a:prstGeom prst="rect">
            <a:avLst/>
          </a:prstGeom>
          <a:noFill/>
          <a:ln w="9525">
            <a:noFill/>
          </a:ln>
        </p:spPr>
        <p:txBody>
          <a:bodyPr anchor="t"/>
          <a:p>
            <a:pPr marL="171450" indent="-171450" defTabSz="685800">
              <a:lnSpc>
                <a:spcPct val="90000"/>
              </a:lnSpc>
              <a:spcBef>
                <a:spcPts val="750"/>
              </a:spcBef>
              <a:buChar char="•"/>
            </a:pPr>
            <a:r>
              <a:rPr lang="en-US" altLang="zh-CN" sz="1200" dirty="0">
                <a:latin typeface="微软雅黑" panose="020B0503020204020204" pitchFamily="34" charset="-122"/>
                <a:ea typeface="微软雅黑" panose="020B0503020204020204" pitchFamily="34" charset="-122"/>
              </a:rPr>
              <a:t>Photography</a:t>
            </a:r>
            <a:endParaRPr lang="en-US" altLang="zh-CN" sz="1200" dirty="0">
              <a:latin typeface="微软雅黑" panose="020B0503020204020204" pitchFamily="34" charset="-122"/>
              <a:ea typeface="微软雅黑" panose="020B0503020204020204" pitchFamily="34" charset="-122"/>
            </a:endParaRPr>
          </a:p>
        </p:txBody>
      </p:sp>
      <p:pic>
        <p:nvPicPr>
          <p:cNvPr id="20" name="图片 19" descr="H:\图库2\油画\材质4\4a8eb7c0d7302d1b8e78ee45d05822ea-d3ddcwn.jpg4a8eb7c0d7302d1b8e78ee45d05822ea-d3ddcwn"/>
          <p:cNvPicPr>
            <a:picLocks noChangeAspect="1"/>
          </p:cNvPicPr>
          <p:nvPr/>
        </p:nvPicPr>
        <p:blipFill>
          <a:blip r:embed="rId1"/>
          <a:srcRect/>
          <a:stretch>
            <a:fillRect/>
          </a:stretch>
        </p:blipFill>
        <p:spPr>
          <a:xfrm>
            <a:off x="575635" y="1613855"/>
            <a:ext cx="1134110" cy="1420488"/>
          </a:xfrm>
          <a:prstGeom prst="diamond">
            <a:avLst/>
          </a:prstGeom>
          <a:blipFill>
            <a:blip r:embed="rId2" cstate="print"/>
            <a:stretch>
              <a:fillRect/>
            </a:stretch>
          </a:blipFill>
          <a:ln>
            <a:noFill/>
          </a:ln>
          <a:effectLst>
            <a:outerShdw blurRad="50800" dist="38100" dir="8100000" algn="tr" rotWithShape="0">
              <a:prstClr val="black">
                <a:alpha val="40000"/>
              </a:prstClr>
            </a:outerShdw>
          </a:effectLst>
        </p:spPr>
      </p:pic>
      <p:pic>
        <p:nvPicPr>
          <p:cNvPr id="21" name="图片 20" descr="H:\图库2\油画\材质4\1e6c31fa9c99a526375a899e42469fbb.jpg1e6c31fa9c99a526375a899e42469fbb"/>
          <p:cNvPicPr>
            <a:picLocks noChangeAspect="1"/>
          </p:cNvPicPr>
          <p:nvPr/>
        </p:nvPicPr>
        <p:blipFill>
          <a:blip r:embed="rId3"/>
          <a:srcRect/>
          <a:stretch>
            <a:fillRect/>
          </a:stretch>
        </p:blipFill>
        <p:spPr>
          <a:xfrm>
            <a:off x="1984058" y="1613855"/>
            <a:ext cx="1170940" cy="1420488"/>
          </a:xfrm>
          <a:prstGeom prst="diamond">
            <a:avLst/>
          </a:prstGeom>
          <a:blipFill>
            <a:blip r:embed="rId4" cstate="print"/>
            <a:stretch>
              <a:fillRect/>
            </a:stretch>
          </a:blipFill>
          <a:ln>
            <a:noFill/>
          </a:ln>
          <a:effectLst>
            <a:outerShdw blurRad="50800" dist="38100" dir="8100000" algn="tr" rotWithShape="0">
              <a:prstClr val="black">
                <a:alpha val="40000"/>
              </a:prstClr>
            </a:outerShdw>
          </a:effectLst>
        </p:spPr>
      </p:pic>
      <p:pic>
        <p:nvPicPr>
          <p:cNvPr id="22" name="图片 21" descr="H:\图库2\油画\材质4\1c95825568e341e840b3540a9efb4c1a-d3dwh60.jpg1c95825568e341e840b3540a9efb4c1a-d3dwh60"/>
          <p:cNvPicPr>
            <a:picLocks noChangeAspect="1"/>
          </p:cNvPicPr>
          <p:nvPr/>
        </p:nvPicPr>
        <p:blipFill>
          <a:blip r:embed="rId5"/>
          <a:srcRect/>
          <a:stretch>
            <a:fillRect/>
          </a:stretch>
        </p:blipFill>
        <p:spPr>
          <a:xfrm>
            <a:off x="3604895" y="1052510"/>
            <a:ext cx="1934210" cy="2547614"/>
          </a:xfrm>
          <a:prstGeom prst="diamond">
            <a:avLst/>
          </a:prstGeom>
          <a:blipFill>
            <a:blip r:embed="rId6" cstate="print"/>
            <a:stretch>
              <a:fillRect/>
            </a:stretch>
          </a:blipFill>
          <a:ln>
            <a:noFill/>
          </a:ln>
          <a:effectLst>
            <a:outerShdw blurRad="50800" dist="38100" dir="8100000" algn="tr" rotWithShape="0">
              <a:prstClr val="black">
                <a:alpha val="40000"/>
              </a:prstClr>
            </a:outerShdw>
          </a:effectLst>
        </p:spPr>
      </p:pic>
      <p:pic>
        <p:nvPicPr>
          <p:cNvPr id="24" name="图片 23" descr="H:\图库2\油画\材质4\date_in_the_rain_by_leonid_afremov_by_leonidafremov-d9yztix.jpgdate_in_the_rain_by_leonid_afremov_by_leonidafremov-d9yztix"/>
          <p:cNvPicPr>
            <a:picLocks noChangeAspect="1"/>
          </p:cNvPicPr>
          <p:nvPr/>
        </p:nvPicPr>
        <p:blipFill>
          <a:blip r:embed="rId7"/>
          <a:srcRect/>
          <a:stretch>
            <a:fillRect/>
          </a:stretch>
        </p:blipFill>
        <p:spPr>
          <a:xfrm>
            <a:off x="6031860" y="1613854"/>
            <a:ext cx="1048385" cy="1420488"/>
          </a:xfrm>
          <a:prstGeom prst="diamond">
            <a:avLst/>
          </a:prstGeom>
          <a:blipFill>
            <a:blip r:embed="rId4" cstate="print"/>
            <a:stretch>
              <a:fillRect/>
            </a:stretch>
          </a:blipFill>
          <a:ln>
            <a:noFill/>
          </a:ln>
          <a:effectLst>
            <a:outerShdw blurRad="50800" dist="38100" dir="8100000" algn="tr" rotWithShape="0">
              <a:prstClr val="black">
                <a:alpha val="40000"/>
              </a:prstClr>
            </a:outerShdw>
          </a:effectLst>
        </p:spPr>
      </p:pic>
      <p:pic>
        <p:nvPicPr>
          <p:cNvPr id="26" name="图片 25" descr="H:\图库2\油画\材质4\f515993ae9b25f17943aad5165b2d7b4.jpgf515993ae9b25f17943aad5165b2d7b4"/>
          <p:cNvPicPr>
            <a:picLocks noChangeAspect="1"/>
          </p:cNvPicPr>
          <p:nvPr/>
        </p:nvPicPr>
        <p:blipFill>
          <a:blip r:embed="rId8"/>
          <a:srcRect/>
          <a:stretch>
            <a:fillRect/>
          </a:stretch>
        </p:blipFill>
        <p:spPr>
          <a:xfrm>
            <a:off x="7451713" y="1643056"/>
            <a:ext cx="1062355" cy="1428760"/>
          </a:xfrm>
          <a:prstGeom prst="diamond">
            <a:avLst/>
          </a:prstGeom>
          <a:blipFill>
            <a:blip r:embed="rId9" cstate="print"/>
            <a:stretch>
              <a:fillRect/>
            </a:stretch>
          </a:blipFill>
          <a:ln>
            <a:noFill/>
          </a:ln>
          <a:effectLst>
            <a:outerShdw blurRad="50800" dist="38100" dir="8100000" algn="tr" rotWithShape="0">
              <a:prstClr val="black">
                <a:alpha val="40000"/>
              </a:prstClr>
            </a:outerShdw>
          </a:effectLst>
        </p:spPr>
      </p:pic>
      <p:sp>
        <p:nvSpPr>
          <p:cNvPr id="12306" name="文本框 3"/>
          <p:cNvSpPr txBox="1"/>
          <p:nvPr/>
        </p:nvSpPr>
        <p:spPr>
          <a:xfrm>
            <a:off x="1670050" y="142875"/>
            <a:ext cx="4540250" cy="396875"/>
          </a:xfrm>
          <a:prstGeom prst="rect">
            <a:avLst/>
          </a:prstGeom>
          <a:noFill/>
          <a:ln w="9525">
            <a:noFill/>
          </a:ln>
        </p:spPr>
        <p:txBody>
          <a:bodyPr anchor="t">
            <a:spAutoFit/>
          </a:bodyPr>
          <a:p>
            <a:r>
              <a:rPr lang="en-US" altLang="zh-CN" sz="2000" dirty="0">
                <a:solidFill>
                  <a:srgbClr val="183A5D"/>
                </a:solidFill>
                <a:latin typeface="微软雅黑" panose="020B0503020204020204" pitchFamily="34" charset="-122"/>
                <a:ea typeface="微软雅黑" panose="020B0503020204020204" pitchFamily="34" charset="-122"/>
              </a:rPr>
              <a:t>MOMODA POWERPOINT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54" name="矩形 53"/>
          <p:cNvSpPr/>
          <p:nvPr/>
        </p:nvSpPr>
        <p:spPr>
          <a:xfrm>
            <a:off x="177800" y="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PART ONE</a:t>
            </a:r>
            <a:endParaRPr kumimoji="0" lang="zh-CN" altLang="en-US"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7800" y="53975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椭圆 3"/>
          <p:cNvSpPr/>
          <p:nvPr/>
        </p:nvSpPr>
        <p:spPr>
          <a:xfrm>
            <a:off x="1475740" y="267335"/>
            <a:ext cx="144145" cy="1441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85725" y="1457325"/>
            <a:ext cx="2828925" cy="2286000"/>
          </a:xfrm>
          <a:custGeom>
            <a:avLst/>
            <a:gdLst>
              <a:gd name="connsiteX0" fmla="*/ 0 w 3771900"/>
              <a:gd name="connsiteY0" fmla="*/ 0 h 3048000"/>
              <a:gd name="connsiteX1" fmla="*/ 0 w 3771900"/>
              <a:gd name="connsiteY1" fmla="*/ 3048000 h 3048000"/>
              <a:gd name="connsiteX2" fmla="*/ 3771900 w 3771900"/>
              <a:gd name="connsiteY2" fmla="*/ 1219200 h 3048000"/>
              <a:gd name="connsiteX3" fmla="*/ 0 w 3771900"/>
              <a:gd name="connsiteY3" fmla="*/ 0 h 3048000"/>
            </a:gdLst>
            <a:ahLst/>
            <a:cxnLst>
              <a:cxn ang="0">
                <a:pos x="connsiteX0" y="connsiteY0"/>
              </a:cxn>
              <a:cxn ang="0">
                <a:pos x="connsiteX1" y="connsiteY1"/>
              </a:cxn>
              <a:cxn ang="0">
                <a:pos x="connsiteX2" y="connsiteY2"/>
              </a:cxn>
              <a:cxn ang="0">
                <a:pos x="connsiteX3" y="connsiteY3"/>
              </a:cxn>
            </a:cxnLst>
            <a:rect l="l" t="t" r="r" b="b"/>
            <a:pathLst>
              <a:path w="3771900" h="3048000">
                <a:moveTo>
                  <a:pt x="0" y="0"/>
                </a:moveTo>
                <a:lnTo>
                  <a:pt x="0" y="3048000"/>
                </a:lnTo>
                <a:lnTo>
                  <a:pt x="3771900" y="12192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3314700" y="2171700"/>
            <a:ext cx="5829300" cy="3000375"/>
          </a:xfrm>
          <a:custGeom>
            <a:avLst/>
            <a:gdLst>
              <a:gd name="connsiteX0" fmla="*/ 1752600 w 7772400"/>
              <a:gd name="connsiteY0" fmla="*/ 0 h 4000500"/>
              <a:gd name="connsiteX1" fmla="*/ 0 w 7772400"/>
              <a:gd name="connsiteY1" fmla="*/ 4000500 h 4000500"/>
              <a:gd name="connsiteX2" fmla="*/ 7772400 w 7772400"/>
              <a:gd name="connsiteY2" fmla="*/ 3962400 h 4000500"/>
              <a:gd name="connsiteX3" fmla="*/ 7772400 w 7772400"/>
              <a:gd name="connsiteY3" fmla="*/ 1943100 h 4000500"/>
              <a:gd name="connsiteX4" fmla="*/ 1752600 w 7772400"/>
              <a:gd name="connsiteY4" fmla="*/ 0 h 400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0" h="4000500">
                <a:moveTo>
                  <a:pt x="1752600" y="0"/>
                </a:moveTo>
                <a:lnTo>
                  <a:pt x="0" y="4000500"/>
                </a:lnTo>
                <a:lnTo>
                  <a:pt x="7772400" y="3962400"/>
                </a:lnTo>
                <a:lnTo>
                  <a:pt x="7772400" y="1943100"/>
                </a:lnTo>
                <a:lnTo>
                  <a:pt x="1752600" y="0"/>
                </a:lnTo>
                <a:close/>
              </a:path>
            </a:pathLst>
          </a:cu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3829050" y="-28575"/>
            <a:ext cx="5314950" cy="3686175"/>
          </a:xfrm>
          <a:custGeom>
            <a:avLst/>
            <a:gdLst>
              <a:gd name="connsiteX0" fmla="*/ 2171700 w 7086600"/>
              <a:gd name="connsiteY0" fmla="*/ 38100 h 4914900"/>
              <a:gd name="connsiteX1" fmla="*/ 0 w 7086600"/>
              <a:gd name="connsiteY1" fmla="*/ 2590800 h 4914900"/>
              <a:gd name="connsiteX2" fmla="*/ 7048500 w 7086600"/>
              <a:gd name="connsiteY2" fmla="*/ 4914900 h 4914900"/>
              <a:gd name="connsiteX3" fmla="*/ 7086600 w 7086600"/>
              <a:gd name="connsiteY3" fmla="*/ 0 h 4914900"/>
              <a:gd name="connsiteX4" fmla="*/ 2171700 w 7086600"/>
              <a:gd name="connsiteY4" fmla="*/ 38100 h 491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6600" h="4914900">
                <a:moveTo>
                  <a:pt x="2171700" y="38100"/>
                </a:moveTo>
                <a:lnTo>
                  <a:pt x="0" y="2590800"/>
                </a:lnTo>
                <a:lnTo>
                  <a:pt x="7048500" y="4914900"/>
                </a:lnTo>
                <a:lnTo>
                  <a:pt x="7086600" y="0"/>
                </a:lnTo>
                <a:lnTo>
                  <a:pt x="2171700" y="38100"/>
                </a:lnTo>
                <a:close/>
              </a:path>
            </a:pathLst>
          </a:custGeom>
          <a:blipFill rotWithShape="1">
            <a:blip r:embed="rId1"/>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316" name="矩形 5"/>
          <p:cNvSpPr/>
          <p:nvPr/>
        </p:nvSpPr>
        <p:spPr>
          <a:xfrm>
            <a:off x="428625" y="500063"/>
            <a:ext cx="2825115" cy="622300"/>
          </a:xfrm>
          <a:prstGeom prst="rect">
            <a:avLst/>
          </a:prstGeom>
          <a:noFill/>
          <a:ln w="9525">
            <a:noFill/>
          </a:ln>
        </p:spPr>
        <p:txBody>
          <a:bodyPr wrap="none" lIns="68580" tIns="34290" rIns="68580" bIns="34290" anchor="t">
            <a:spAutoFit/>
          </a:bodyPr>
          <a:p>
            <a:r>
              <a:rPr lang="en-US" altLang="zh-CN" sz="3600" b="1" dirty="0">
                <a:latin typeface="微软雅黑" panose="020B0503020204020204" pitchFamily="34" charset="-122"/>
                <a:ea typeface="微软雅黑" panose="020B0503020204020204" pitchFamily="34" charset="-122"/>
              </a:rPr>
              <a:t>Oil Painting</a:t>
            </a:r>
            <a:endParaRPr lang="en-US" altLang="zh-CN" sz="3600" b="1" dirty="0">
              <a:latin typeface="微软雅黑" panose="020B0503020204020204" pitchFamily="34" charset="-122"/>
              <a:ea typeface="微软雅黑" panose="020B0503020204020204" pitchFamily="34" charset="-122"/>
            </a:endParaRPr>
          </a:p>
        </p:txBody>
      </p:sp>
      <p:sp>
        <p:nvSpPr>
          <p:cNvPr id="7" name="矩形 6"/>
          <p:cNvSpPr/>
          <p:nvPr/>
        </p:nvSpPr>
        <p:spPr>
          <a:xfrm>
            <a:off x="447675" y="1097280"/>
            <a:ext cx="3873500" cy="191135"/>
          </a:xfrm>
          <a:prstGeom prst="rect">
            <a:avLst/>
          </a:prstGeom>
        </p:spPr>
        <p:txBody>
          <a:bodyPr wrap="square"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346575" y="4060825"/>
            <a:ext cx="3697288" cy="899160"/>
          </a:xfrm>
          <a:prstGeom prst="rect">
            <a:avLst/>
          </a:prstGeom>
        </p:spPr>
        <p:txBody>
          <a:bodyPr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319" name="矩形 8"/>
          <p:cNvSpPr/>
          <p:nvPr/>
        </p:nvSpPr>
        <p:spPr>
          <a:xfrm>
            <a:off x="4316730" y="3724275"/>
            <a:ext cx="2982595" cy="191135"/>
          </a:xfrm>
          <a:prstGeom prst="rect">
            <a:avLst/>
          </a:prstGeom>
          <a:noFill/>
          <a:ln w="9525">
            <a:noFill/>
          </a:ln>
        </p:spPr>
        <p:txBody>
          <a:bodyPr wrap="square" lIns="68580" tIns="34290" rIns="68580" bIns="34290" anchor="t">
            <a:spAutoFit/>
          </a:bodyPr>
          <a:p>
            <a:pPr algn="just"/>
            <a:r>
              <a:rPr lang="en-US" altLang="zh-CN" sz="800" dirty="0">
                <a:solidFill>
                  <a:schemeClr val="bg1"/>
                </a:solidFill>
                <a:latin typeface="微软雅黑" panose="020B0503020204020204" pitchFamily="34" charset="-122"/>
                <a:ea typeface="微软雅黑" panose="020B0503020204020204" pitchFamily="34" charset="-122"/>
              </a:rPr>
              <a:t>COPY OR WRITE YOUR TEXT AND PASTE IT HERE</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3320" name="矩形 9"/>
          <p:cNvSpPr/>
          <p:nvPr/>
        </p:nvSpPr>
        <p:spPr>
          <a:xfrm>
            <a:off x="4321175" y="3272155"/>
            <a:ext cx="3722370" cy="437515"/>
          </a:xfrm>
          <a:prstGeom prst="rect">
            <a:avLst/>
          </a:prstGeom>
          <a:noFill/>
          <a:ln w="9525">
            <a:noFill/>
          </a:ln>
        </p:spPr>
        <p:txBody>
          <a:bodyPr wrap="square" lIns="68580" tIns="34290" rIns="68580" bIns="34290" anchor="t">
            <a:spAutoFit/>
          </a:bodyPr>
          <a:p>
            <a:r>
              <a:rPr lang="en-US" altLang="zh-CN" sz="2400" b="1" dirty="0">
                <a:solidFill>
                  <a:schemeClr val="bg1"/>
                </a:solidFill>
                <a:latin typeface="微软雅黑" panose="020B0503020204020204" pitchFamily="34" charset="-122"/>
                <a:ea typeface="微软雅黑" panose="020B0503020204020204" pitchFamily="34" charset="-122"/>
              </a:rPr>
              <a:t>ADD YOUR TEXT HERE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92088" y="2628900"/>
            <a:ext cx="1725613" cy="434975"/>
          </a:xfrm>
          <a:prstGeom prst="rect">
            <a:avLst/>
          </a:prstGeom>
          <a:noFill/>
        </p:spPr>
        <p:txBody>
          <a:bodyPr lIns="68580" tIns="34290" rIns="68580" bIns="34290">
            <a:spAutoFit/>
          </a:bodyPr>
          <a:lstStyle/>
          <a:p>
            <a:pPr marR="0" defTabSz="914400" rtl="0" fontAlgn="auto">
              <a:spcBef>
                <a:spcPts val="0"/>
              </a:spcBef>
              <a:spcAft>
                <a:spcPts val="0"/>
              </a:spcAft>
              <a:buClrTx/>
              <a:buSzTx/>
              <a:buFontTx/>
              <a:buNone/>
              <a:defRPr/>
            </a:pPr>
            <a:r>
              <a:rPr kumimoji="0" lang="en-US" altLang="zh-CN" sz="2400" b="1" kern="1200" cap="none" spc="0" normalizeH="0" baseline="0" noProof="0" dirty="0">
                <a:solidFill>
                  <a:schemeClr val="bg1"/>
                </a:solidFill>
                <a:latin typeface="微软雅黑" panose="020B0503020204020204" pitchFamily="34" charset="-122"/>
                <a:ea typeface="微软雅黑" panose="020B0503020204020204" pitchFamily="34" charset="-122"/>
                <a:cs typeface="+mn-cs"/>
              </a:rPr>
              <a:t>1.54</a:t>
            </a:r>
            <a:r>
              <a:rPr kumimoji="0" lang="en-US" altLang="zh-CN" b="1" kern="1200" cap="none" spc="450" normalizeH="0" baseline="0" noProof="0" dirty="0">
                <a:solidFill>
                  <a:schemeClr val="bg1"/>
                </a:solidFill>
                <a:latin typeface="微软雅黑" panose="020B0503020204020204" pitchFamily="34" charset="-122"/>
                <a:ea typeface="微软雅黑" panose="020B0503020204020204" pitchFamily="34" charset="-122"/>
                <a:cs typeface="+mn-cs"/>
              </a:rPr>
              <a:t>KM</a:t>
            </a:r>
            <a:endParaRPr kumimoji="0" lang="zh-CN" altLang="en-US" b="1" kern="1200" cap="none" spc="45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13322" name="Freeform 17"/>
          <p:cNvSpPr>
            <a:spLocks noEditPoints="1"/>
          </p:cNvSpPr>
          <p:nvPr/>
        </p:nvSpPr>
        <p:spPr>
          <a:xfrm>
            <a:off x="557213" y="1949450"/>
            <a:ext cx="379412" cy="612775"/>
          </a:xfrm>
          <a:custGeom>
            <a:avLst/>
            <a:gdLst/>
            <a:ahLst/>
            <a:cxnLst>
              <a:cxn ang="0">
                <a:pos x="96" y="48"/>
              </a:cxn>
              <a:cxn ang="0">
                <a:pos x="48" y="0"/>
              </a:cxn>
              <a:cxn ang="0">
                <a:pos x="0" y="48"/>
              </a:cxn>
              <a:cxn ang="0">
                <a:pos x="6" y="72"/>
              </a:cxn>
              <a:cxn ang="0">
                <a:pos x="6" y="72"/>
              </a:cxn>
              <a:cxn ang="0">
                <a:pos x="48" y="156"/>
              </a:cxn>
              <a:cxn ang="0">
                <a:pos x="90" y="72"/>
              </a:cxn>
              <a:cxn ang="0">
                <a:pos x="90" y="72"/>
              </a:cxn>
              <a:cxn ang="0">
                <a:pos x="96" y="48"/>
              </a:cxn>
              <a:cxn ang="0">
                <a:pos x="48" y="72"/>
              </a:cxn>
              <a:cxn ang="0">
                <a:pos x="24" y="48"/>
              </a:cxn>
              <a:cxn ang="0">
                <a:pos x="48" y="24"/>
              </a:cxn>
              <a:cxn ang="0">
                <a:pos x="72" y="48"/>
              </a:cxn>
              <a:cxn ang="0">
                <a:pos x="48" y="72"/>
              </a:cxn>
            </a:cxnLst>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chemeClr val="bg1"/>
          </a:solidFill>
          <a:ln w="9525">
            <a:noFill/>
          </a:ln>
        </p:spPr>
        <p:txBody>
          <a:bodyPr/>
          <a:p>
            <a:endParaRPr lang="zh-CN" altLang="en-US"/>
          </a:p>
        </p:txBody>
      </p:sp>
      <p:grpSp>
        <p:nvGrpSpPr>
          <p:cNvPr id="15365" name="组合 5"/>
          <p:cNvGrpSpPr/>
          <p:nvPr/>
        </p:nvGrpSpPr>
        <p:grpSpPr>
          <a:xfrm>
            <a:off x="586740" y="4359910"/>
            <a:ext cx="2062163" cy="430213"/>
            <a:chOff x="1014736" y="5128318"/>
            <a:chExt cx="2750780" cy="572985"/>
          </a:xfrm>
          <a:solidFill>
            <a:schemeClr val="tx1"/>
          </a:solidFill>
        </p:grpSpPr>
        <p:grpSp>
          <p:nvGrpSpPr>
            <p:cNvPr id="2" name="Group 22"/>
            <p:cNvGrpSpPr/>
            <p:nvPr/>
          </p:nvGrpSpPr>
          <p:grpSpPr>
            <a:xfrm>
              <a:off x="1014736" y="5128318"/>
              <a:ext cx="666746" cy="572985"/>
              <a:chOff x="4627563" y="793750"/>
              <a:chExt cx="406400" cy="349250"/>
            </a:xfrm>
            <a:grpFill/>
          </p:grpSpPr>
          <p:sp>
            <p:nvSpPr>
              <p:cNvPr id="16" name="Freeform 94"/>
              <p:cNvSpPr/>
              <p:nvPr/>
            </p:nvSpPr>
            <p:spPr bwMode="auto">
              <a:xfrm>
                <a:off x="4741863" y="793750"/>
                <a:ext cx="292100" cy="320675"/>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Freeform 95"/>
              <p:cNvSpPr>
                <a:spLocks noEditPoints="1"/>
              </p:cNvSpPr>
              <p:nvPr/>
            </p:nvSpPr>
            <p:spPr bwMode="auto">
              <a:xfrm>
                <a:off x="4627563" y="914400"/>
                <a:ext cx="263525" cy="228600"/>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Group 4"/>
            <p:cNvGrpSpPr/>
            <p:nvPr/>
          </p:nvGrpSpPr>
          <p:grpSpPr>
            <a:xfrm>
              <a:off x="2154327" y="5185999"/>
              <a:ext cx="565623" cy="457622"/>
              <a:chOff x="5838825" y="2538413"/>
              <a:chExt cx="490538" cy="396874"/>
            </a:xfrm>
            <a:grpFill/>
          </p:grpSpPr>
          <p:sp>
            <p:nvSpPr>
              <p:cNvPr id="13"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Rectangle 36"/>
              <p:cNvSpPr>
                <a:spLocks noChangeArrowheads="1"/>
              </p:cNvSpPr>
              <p:nvPr/>
            </p:nvSpPr>
            <p:spPr bwMode="auto">
              <a:xfrm>
                <a:off x="5888038" y="2538413"/>
                <a:ext cx="101600" cy="38100"/>
              </a:xfrm>
              <a:prstGeom prst="rect">
                <a:avLst/>
              </a:prstGeom>
              <a:grp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Oval 37"/>
              <p:cNvSpPr>
                <a:spLocks noChangeArrowheads="1"/>
              </p:cNvSpPr>
              <p:nvPr/>
            </p:nvSpPr>
            <p:spPr bwMode="auto">
              <a:xfrm>
                <a:off x="5951538" y="2697163"/>
                <a:ext cx="128588" cy="128587"/>
              </a:xfrm>
              <a:prstGeom prst="ellipse">
                <a:avLst/>
              </a:prstGeom>
              <a:grp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42"/>
            <p:cNvGrpSpPr/>
            <p:nvPr/>
          </p:nvGrpSpPr>
          <p:grpSpPr bwMode="auto">
            <a:xfrm>
              <a:off x="3058527" y="5194018"/>
              <a:ext cx="706989" cy="441584"/>
              <a:chOff x="0" y="0"/>
              <a:chExt cx="1485900" cy="927101"/>
            </a:xfrm>
            <a:grpFill/>
          </p:grpSpPr>
          <p:sp>
            <p:nvSpPr>
              <p:cNvPr id="10" name="AutoShape 43"/>
              <p:cNvSpPr/>
              <p:nvPr/>
            </p:nvSpPr>
            <p:spPr bwMode="auto">
              <a:xfrm>
                <a:off x="0" y="0"/>
                <a:ext cx="1485900" cy="927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600"/>
                      <a:pt x="10800" y="21600"/>
                    </a:cubicBezTo>
                    <a:cubicBezTo>
                      <a:pt x="15302" y="21600"/>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38100" tIns="38100" rIns="38100" bIns="38100" anchor="ctr"/>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2" name="AutoShape 44"/>
              <p:cNvSpPr/>
              <p:nvPr/>
            </p:nvSpPr>
            <p:spPr bwMode="auto">
              <a:xfrm>
                <a:off x="558012" y="278340"/>
                <a:ext cx="209075" cy="208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599"/>
                      <a:pt x="2402" y="21599"/>
                    </a:cubicBezTo>
                    <a:cubicBezTo>
                      <a:pt x="3722" y="21599"/>
                      <a:pt x="4799" y="20523"/>
                      <a:pt x="4799" y="19198"/>
                    </a:cubicBezTo>
                    <a:cubicBezTo>
                      <a:pt x="4799" y="11262"/>
                      <a:pt x="11262" y="4803"/>
                      <a:pt x="19202" y="4803"/>
                    </a:cubicBezTo>
                    <a:lnTo>
                      <a:pt x="19202" y="4798"/>
                    </a:lnTo>
                    <a:cubicBezTo>
                      <a:pt x="20523" y="4798"/>
                      <a:pt x="21600" y="3721"/>
                      <a:pt x="21600" y="2401"/>
                    </a:cubicBezTo>
                    <a:cubicBezTo>
                      <a:pt x="21600" y="1076"/>
                      <a:pt x="20523" y="0"/>
                      <a:pt x="19202" y="0"/>
                    </a:cubicBezTo>
                  </a:path>
                </a:pathLst>
              </a:custGeom>
              <a:grpFill/>
              <a:ln>
                <a:noFill/>
              </a:ln>
              <a:effectLst/>
            </p:spPr>
            <p:txBody>
              <a:bodyPr lIns="38100" tIns="38100" rIns="38100" bIns="38100" anchor="ctr"/>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8" name="AutoShape 45"/>
              <p:cNvSpPr/>
              <p:nvPr/>
            </p:nvSpPr>
            <p:spPr bwMode="auto">
              <a:xfrm>
                <a:off x="418509" y="139170"/>
                <a:ext cx="651016" cy="649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600" y="16765"/>
                      <a:pt x="21600" y="10800"/>
                    </a:cubicBezTo>
                    <a:cubicBezTo>
                      <a:pt x="21600" y="4834"/>
                      <a:pt x="16765" y="0"/>
                      <a:pt x="10800" y="0"/>
                    </a:cubicBezTo>
                  </a:path>
                </a:pathLst>
              </a:custGeom>
              <a:grpFill/>
              <a:ln>
                <a:noFill/>
              </a:ln>
              <a:effectLst/>
            </p:spPr>
            <p:txBody>
              <a:bodyPr lIns="38100" tIns="38100" rIns="38100" bIns="38100" anchor="ctr"/>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50006" y="-112258"/>
            <a:ext cx="5841206" cy="4409224"/>
            <a:chOff x="-58057" y="-149678"/>
            <a:chExt cx="7779657" cy="5849257"/>
          </a:xfrm>
          <a:blipFill rotWithShape="1">
            <a:blip r:embed="rId1"/>
            <a:stretch>
              <a:fillRect/>
            </a:stretch>
          </a:blipFill>
        </p:grpSpPr>
        <p:sp>
          <p:nvSpPr>
            <p:cNvPr id="4" name="任意多边形 3"/>
            <p:cNvSpPr/>
            <p:nvPr/>
          </p:nvSpPr>
          <p:spPr>
            <a:xfrm>
              <a:off x="-58057" y="-149678"/>
              <a:ext cx="7779657" cy="5849257"/>
            </a:xfrm>
            <a:custGeom>
              <a:avLst/>
              <a:gdLst>
                <a:gd name="connsiteX0" fmla="*/ 0 w 7779657"/>
                <a:gd name="connsiteY0" fmla="*/ 29029 h 5849257"/>
                <a:gd name="connsiteX1" fmla="*/ 14514 w 7779657"/>
                <a:gd name="connsiteY1" fmla="*/ 5849257 h 5849257"/>
                <a:gd name="connsiteX2" fmla="*/ 7779657 w 7779657"/>
                <a:gd name="connsiteY2" fmla="*/ 0 h 5849257"/>
                <a:gd name="connsiteX3" fmla="*/ 0 w 7779657"/>
                <a:gd name="connsiteY3" fmla="*/ 29029 h 5849257"/>
              </a:gdLst>
              <a:ahLst/>
              <a:cxnLst>
                <a:cxn ang="0">
                  <a:pos x="connsiteX0" y="connsiteY0"/>
                </a:cxn>
                <a:cxn ang="0">
                  <a:pos x="connsiteX1" y="connsiteY1"/>
                </a:cxn>
                <a:cxn ang="0">
                  <a:pos x="connsiteX2" y="connsiteY2"/>
                </a:cxn>
                <a:cxn ang="0">
                  <a:pos x="connsiteX3" y="connsiteY3"/>
                </a:cxn>
              </a:cxnLst>
              <a:rect l="l" t="t" r="r" b="b"/>
              <a:pathLst>
                <a:path w="7779657" h="5849257">
                  <a:moveTo>
                    <a:pt x="0" y="29029"/>
                  </a:moveTo>
                  <a:lnTo>
                    <a:pt x="14514" y="5849257"/>
                  </a:lnTo>
                  <a:lnTo>
                    <a:pt x="7779657" y="0"/>
                  </a:lnTo>
                  <a:lnTo>
                    <a:pt x="0" y="290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11" name="等腰三角形 10"/>
            <p:cNvSpPr/>
            <p:nvPr/>
          </p:nvSpPr>
          <p:spPr>
            <a:xfrm>
              <a:off x="2758550" y="4246450"/>
              <a:ext cx="2160000" cy="1118100"/>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1" fmla="*/ 0 w 2160000"/>
                <a:gd name="connsiteY0-2" fmla="*/ 1118100 h 1118100"/>
                <a:gd name="connsiteX1-3" fmla="*/ 1695950 w 2160000"/>
                <a:gd name="connsiteY1-4" fmla="*/ 0 h 1118100"/>
                <a:gd name="connsiteX2-5" fmla="*/ 2160000 w 2160000"/>
                <a:gd name="connsiteY2-6" fmla="*/ 1118100 h 1118100"/>
                <a:gd name="connsiteX3-7" fmla="*/ 0 w 2160000"/>
                <a:gd name="connsiteY3-8" fmla="*/ 1118100 h 1118100"/>
              </a:gdLst>
              <a:ahLst/>
              <a:cxnLst>
                <a:cxn ang="0">
                  <a:pos x="connsiteX0-1" y="connsiteY0-2"/>
                </a:cxn>
                <a:cxn ang="0">
                  <a:pos x="connsiteX1-3" y="connsiteY1-4"/>
                </a:cxn>
                <a:cxn ang="0">
                  <a:pos x="connsiteX2-5" y="connsiteY2-6"/>
                </a:cxn>
                <a:cxn ang="0">
                  <a:pos x="connsiteX3-7" y="connsiteY3-8"/>
                </a:cxn>
              </a:cxnLst>
              <a:rect l="l" t="t" r="r" b="b"/>
              <a:pathLst>
                <a:path w="2160000" h="1118100">
                  <a:moveTo>
                    <a:pt x="0" y="1118100"/>
                  </a:moveTo>
                  <a:lnTo>
                    <a:pt x="1695950" y="0"/>
                  </a:lnTo>
                  <a:lnTo>
                    <a:pt x="2160000" y="1118100"/>
                  </a:lnTo>
                  <a:lnTo>
                    <a:pt x="0" y="1118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grpSp>
      <p:sp>
        <p:nvSpPr>
          <p:cNvPr id="8" name="任意多边形 7"/>
          <p:cNvSpPr/>
          <p:nvPr/>
        </p:nvSpPr>
        <p:spPr>
          <a:xfrm>
            <a:off x="-128587" y="-871537"/>
            <a:ext cx="6500813" cy="5229225"/>
          </a:xfrm>
          <a:custGeom>
            <a:avLst/>
            <a:gdLst>
              <a:gd name="connsiteX0" fmla="*/ 0 w 8667750"/>
              <a:gd name="connsiteY0" fmla="*/ 6972300 h 6972300"/>
              <a:gd name="connsiteX1" fmla="*/ 4953000 w 8667750"/>
              <a:gd name="connsiteY1" fmla="*/ 4743450 h 6972300"/>
              <a:gd name="connsiteX2" fmla="*/ 8667750 w 8667750"/>
              <a:gd name="connsiteY2" fmla="*/ 0 h 6972300"/>
              <a:gd name="connsiteX3" fmla="*/ 7353300 w 8667750"/>
              <a:gd name="connsiteY3" fmla="*/ 723900 h 6972300"/>
              <a:gd name="connsiteX4" fmla="*/ 4648200 w 8667750"/>
              <a:gd name="connsiteY4" fmla="*/ 3676650 h 6972300"/>
              <a:gd name="connsiteX5" fmla="*/ 0 w 8667750"/>
              <a:gd name="connsiteY5" fmla="*/ 6972300 h 697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50" h="6972300">
                <a:moveTo>
                  <a:pt x="0" y="6972300"/>
                </a:moveTo>
                <a:lnTo>
                  <a:pt x="4953000" y="4743450"/>
                </a:lnTo>
                <a:lnTo>
                  <a:pt x="8667750" y="0"/>
                </a:lnTo>
                <a:lnTo>
                  <a:pt x="7353300" y="723900"/>
                </a:lnTo>
                <a:lnTo>
                  <a:pt x="4648200" y="3676650"/>
                </a:lnTo>
                <a:lnTo>
                  <a:pt x="0" y="69723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3" name="任意多边形 2"/>
          <p:cNvSpPr/>
          <p:nvPr/>
        </p:nvSpPr>
        <p:spPr>
          <a:xfrm>
            <a:off x="-135731" y="-54769"/>
            <a:ext cx="7494985" cy="4405313"/>
          </a:xfrm>
          <a:custGeom>
            <a:avLst/>
            <a:gdLst>
              <a:gd name="connsiteX0" fmla="*/ 0 w 9869714"/>
              <a:gd name="connsiteY0" fmla="*/ 5805714 h 5805714"/>
              <a:gd name="connsiteX1" fmla="*/ 7590971 w 9869714"/>
              <a:gd name="connsiteY1" fmla="*/ 0 h 5805714"/>
              <a:gd name="connsiteX2" fmla="*/ 9869714 w 9869714"/>
              <a:gd name="connsiteY2" fmla="*/ 0 h 5805714"/>
              <a:gd name="connsiteX3" fmla="*/ 0 w 9869714"/>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9869714" h="5805714">
                <a:moveTo>
                  <a:pt x="0" y="5805714"/>
                </a:moveTo>
                <a:lnTo>
                  <a:pt x="7590971" y="0"/>
                </a:lnTo>
                <a:lnTo>
                  <a:pt x="9869714" y="0"/>
                </a:lnTo>
                <a:lnTo>
                  <a:pt x="0" y="5805714"/>
                </a:lnTo>
                <a:close/>
              </a:path>
            </a:pathLst>
          </a:custGeom>
          <a:solidFill>
            <a:srgbClr val="59C3EB"/>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9" name="直角三角形 8"/>
          <p:cNvSpPr/>
          <p:nvPr/>
        </p:nvSpPr>
        <p:spPr>
          <a:xfrm flipV="1">
            <a:off x="0" y="4171950"/>
            <a:ext cx="1185863" cy="979885"/>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1" fmla="*/ 0 w 1519800"/>
              <a:gd name="connsiteY0-2" fmla="*/ 740842 h 1293292"/>
              <a:gd name="connsiteX1-3" fmla="*/ 0 w 1519800"/>
              <a:gd name="connsiteY1-4" fmla="*/ 0 h 1293292"/>
              <a:gd name="connsiteX2-5" fmla="*/ 1519800 w 1519800"/>
              <a:gd name="connsiteY2-6" fmla="*/ 1293292 h 1293292"/>
              <a:gd name="connsiteX3-7" fmla="*/ 0 w 1519800"/>
              <a:gd name="connsiteY3-8" fmla="*/ 740842 h 1293292"/>
            </a:gdLst>
            <a:ahLst/>
            <a:cxnLst>
              <a:cxn ang="0">
                <a:pos x="connsiteX0-1" y="connsiteY0-2"/>
              </a:cxn>
              <a:cxn ang="0">
                <a:pos x="connsiteX1-3" y="connsiteY1-4"/>
              </a:cxn>
              <a:cxn ang="0">
                <a:pos x="connsiteX2-5" y="connsiteY2-6"/>
              </a:cxn>
              <a:cxn ang="0">
                <a:pos x="connsiteX3-7" y="connsiteY3-8"/>
              </a:cxn>
            </a:cxnLst>
            <a:rect l="l" t="t" r="r" b="b"/>
            <a:pathLst>
              <a:path w="1519800" h="1293292">
                <a:moveTo>
                  <a:pt x="0" y="740842"/>
                </a:moveTo>
                <a:lnTo>
                  <a:pt x="0" y="0"/>
                </a:lnTo>
                <a:lnTo>
                  <a:pt x="1519800" y="1293292"/>
                </a:lnTo>
                <a:lnTo>
                  <a:pt x="0" y="740842"/>
                </a:lnTo>
                <a:close/>
              </a:path>
            </a:pathLst>
          </a:custGeom>
          <a:solidFill>
            <a:srgbClr val="59C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10" name="直角三角形 8"/>
          <p:cNvSpPr/>
          <p:nvPr/>
        </p:nvSpPr>
        <p:spPr>
          <a:xfrm rot="5400000" flipH="1" flipV="1">
            <a:off x="111323" y="4071342"/>
            <a:ext cx="970360" cy="1173956"/>
          </a:xfrm>
          <a:custGeom>
            <a:avLst/>
            <a:gdLst>
              <a:gd name="connsiteX0" fmla="*/ 0 w 1596000"/>
              <a:gd name="connsiteY0" fmla="*/ 740842 h 740842"/>
              <a:gd name="connsiteX1" fmla="*/ 0 w 1596000"/>
              <a:gd name="connsiteY1" fmla="*/ 0 h 740842"/>
              <a:gd name="connsiteX2" fmla="*/ 1596000 w 1596000"/>
              <a:gd name="connsiteY2" fmla="*/ 740842 h 740842"/>
              <a:gd name="connsiteX3" fmla="*/ 0 w 1596000"/>
              <a:gd name="connsiteY3" fmla="*/ 740842 h 740842"/>
              <a:gd name="connsiteX0-1" fmla="*/ 0 w 1519800"/>
              <a:gd name="connsiteY0-2" fmla="*/ 740842 h 1293292"/>
              <a:gd name="connsiteX1-3" fmla="*/ 0 w 1519800"/>
              <a:gd name="connsiteY1-4" fmla="*/ 0 h 1293292"/>
              <a:gd name="connsiteX2-5" fmla="*/ 1519800 w 1519800"/>
              <a:gd name="connsiteY2-6" fmla="*/ 1293292 h 1293292"/>
              <a:gd name="connsiteX3-7" fmla="*/ 0 w 1519800"/>
              <a:gd name="connsiteY3-8" fmla="*/ 740842 h 1293292"/>
            </a:gdLst>
            <a:ahLst/>
            <a:cxnLst>
              <a:cxn ang="0">
                <a:pos x="connsiteX0-1" y="connsiteY0-2"/>
              </a:cxn>
              <a:cxn ang="0">
                <a:pos x="connsiteX1-3" y="connsiteY1-4"/>
              </a:cxn>
              <a:cxn ang="0">
                <a:pos x="connsiteX2-5" y="connsiteY2-6"/>
              </a:cxn>
              <a:cxn ang="0">
                <a:pos x="connsiteX3-7" y="connsiteY3-8"/>
              </a:cxn>
            </a:cxnLst>
            <a:rect l="l" t="t" r="r" b="b"/>
            <a:pathLst>
              <a:path w="1519800" h="1293292">
                <a:moveTo>
                  <a:pt x="0" y="740842"/>
                </a:moveTo>
                <a:lnTo>
                  <a:pt x="0" y="0"/>
                </a:lnTo>
                <a:lnTo>
                  <a:pt x="1519800" y="1293292"/>
                </a:lnTo>
                <a:lnTo>
                  <a:pt x="0" y="740842"/>
                </a:lnTo>
                <a:close/>
              </a:path>
            </a:pathLst>
          </a:cu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12" name="等腰三角形 10"/>
          <p:cNvSpPr/>
          <p:nvPr/>
        </p:nvSpPr>
        <p:spPr>
          <a:xfrm rot="164224">
            <a:off x="2630091" y="3781425"/>
            <a:ext cx="814388" cy="372666"/>
          </a:xfrm>
          <a:custGeom>
            <a:avLst/>
            <a:gdLst>
              <a:gd name="connsiteX0" fmla="*/ 0 w 2160000"/>
              <a:gd name="connsiteY0" fmla="*/ 1080000 h 1080000"/>
              <a:gd name="connsiteX1" fmla="*/ 1080000 w 2160000"/>
              <a:gd name="connsiteY1" fmla="*/ 0 h 1080000"/>
              <a:gd name="connsiteX2" fmla="*/ 2160000 w 2160000"/>
              <a:gd name="connsiteY2" fmla="*/ 1080000 h 1080000"/>
              <a:gd name="connsiteX3" fmla="*/ 0 w 2160000"/>
              <a:gd name="connsiteY3" fmla="*/ 1080000 h 1080000"/>
              <a:gd name="connsiteX0-1" fmla="*/ 0 w 2160000"/>
              <a:gd name="connsiteY0-2" fmla="*/ 1118100 h 1118100"/>
              <a:gd name="connsiteX1-3" fmla="*/ 1695950 w 2160000"/>
              <a:gd name="connsiteY1-4" fmla="*/ 0 h 1118100"/>
              <a:gd name="connsiteX2-5" fmla="*/ 2160000 w 2160000"/>
              <a:gd name="connsiteY2-6" fmla="*/ 1118100 h 1118100"/>
              <a:gd name="connsiteX3-7" fmla="*/ 0 w 2160000"/>
              <a:gd name="connsiteY3-8" fmla="*/ 1118100 h 1118100"/>
            </a:gdLst>
            <a:ahLst/>
            <a:cxnLst>
              <a:cxn ang="0">
                <a:pos x="connsiteX0-1" y="connsiteY0-2"/>
              </a:cxn>
              <a:cxn ang="0">
                <a:pos x="connsiteX1-3" y="connsiteY1-4"/>
              </a:cxn>
              <a:cxn ang="0">
                <a:pos x="connsiteX2-5" y="connsiteY2-6"/>
              </a:cxn>
              <a:cxn ang="0">
                <a:pos x="connsiteX3-7" y="connsiteY3-8"/>
              </a:cxn>
            </a:cxnLst>
            <a:rect l="l" t="t" r="r" b="b"/>
            <a:pathLst>
              <a:path w="2160000" h="1118100">
                <a:moveTo>
                  <a:pt x="0" y="1118100"/>
                </a:moveTo>
                <a:lnTo>
                  <a:pt x="1695950" y="0"/>
                </a:lnTo>
                <a:lnTo>
                  <a:pt x="2160000" y="1118100"/>
                </a:lnTo>
                <a:lnTo>
                  <a:pt x="0" y="1118100"/>
                </a:lnTo>
                <a:close/>
              </a:path>
            </a:pathLst>
          </a:custGeom>
          <a:solidFill>
            <a:srgbClr val="EFEFEF"/>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solidFill>
                <a:prstClr val="white"/>
              </a:solidFill>
            </a:endParaRPr>
          </a:p>
        </p:txBody>
      </p:sp>
      <p:sp>
        <p:nvSpPr>
          <p:cNvPr id="16532" name="Text Placeholder 8"/>
          <p:cNvSpPr txBox="1"/>
          <p:nvPr/>
        </p:nvSpPr>
        <p:spPr>
          <a:xfrm>
            <a:off x="5532438" y="1966913"/>
            <a:ext cx="2727325" cy="2900362"/>
          </a:xfrm>
          <a:prstGeom prst="rect">
            <a:avLst/>
          </a:prstGeom>
          <a:noFill/>
          <a:ln w="9525">
            <a:noFill/>
          </a:ln>
          <a:extLst>
            <a:ext uri="{909E8E84-426E-40DD-AFC4-6F175D3DCCD1}">
              <a14:hiddenFill xmlns:a14="http://schemas.microsoft.com/office/drawing/2010/main">
                <a:solidFill>
                  <a:schemeClr val="bg1"/>
                </a:solidFill>
              </a14:hiddenFill>
            </a:ext>
          </a:extLst>
        </p:spPr>
        <p:txBody>
          <a:bodyPr anchor="t"/>
          <a:p>
            <a:pPr defTabSz="457200">
              <a:lnSpc>
                <a:spcPct val="130000"/>
              </a:lnSpc>
              <a:spcBef>
                <a:spcPct val="20000"/>
              </a:spcBef>
            </a:pPr>
            <a:r>
              <a:rPr lang="en-US" altLang="zh-CN" sz="800" dirty="0">
                <a:latin typeface="微软雅黑" panose="020B0503020204020204" pitchFamily="34" charset="-122"/>
                <a:ea typeface="微软雅黑" panose="020B0503020204020204" pitchFamily="34" charset="-122"/>
              </a:rPr>
              <a:t>Lorem ipsum dolor sit amet, consectetur adipiscing elit, sed do eiusmod tempor incididunt ut labore et dolore magna aliqua. Ut enim ad minim veniam, quis nostrud exercitation ullamco laboris nisi ut aliquip ex ea commodo consequat.</a:t>
            </a: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r>
              <a:rPr lang="en-US" altLang="zh-CN" sz="800" dirty="0">
                <a:latin typeface="微软雅黑" panose="020B0503020204020204" pitchFamily="34" charset="-122"/>
                <a:ea typeface="微软雅黑" panose="020B0503020204020204" pitchFamily="34" charset="-122"/>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Aenean lacinia bibendum nulla sed consectetur. Vestibulum id ligula porta felis euismod semper.</a:t>
            </a: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endParaRPr lang="en-US" altLang="zh-CN" sz="800" dirty="0">
              <a:latin typeface="微软雅黑" panose="020B0503020204020204" pitchFamily="34" charset="-122"/>
              <a:ea typeface="微软雅黑" panose="020B0503020204020204" pitchFamily="34" charset="-122"/>
            </a:endParaRPr>
          </a:p>
        </p:txBody>
      </p:sp>
      <p:sp>
        <p:nvSpPr>
          <p:cNvPr id="13316" name="矩形 5"/>
          <p:cNvSpPr/>
          <p:nvPr/>
        </p:nvSpPr>
        <p:spPr>
          <a:xfrm>
            <a:off x="5445125" y="995363"/>
            <a:ext cx="2527300" cy="560705"/>
          </a:xfrm>
          <a:prstGeom prst="rect">
            <a:avLst/>
          </a:prstGeom>
          <a:noFill/>
          <a:ln w="9525">
            <a:noFill/>
          </a:ln>
        </p:spPr>
        <p:txBody>
          <a:bodyPr wrap="none" lIns="68580" tIns="34290" rIns="68580" bIns="34290" anchor="t">
            <a:spAutoFit/>
          </a:bodyPr>
          <a:p>
            <a:r>
              <a:rPr lang="en-US" altLang="zh-CN" sz="3200" b="1" dirty="0">
                <a:latin typeface="微软雅黑" panose="020B0503020204020204" pitchFamily="34" charset="-122"/>
                <a:ea typeface="微软雅黑" panose="020B0503020204020204" pitchFamily="34" charset="-122"/>
              </a:rPr>
              <a:t>Oil Painting</a:t>
            </a:r>
            <a:endParaRPr lang="en-US" altLang="zh-CN" sz="3200" b="1" dirty="0">
              <a:latin typeface="微软雅黑" panose="020B0503020204020204" pitchFamily="34" charset="-122"/>
              <a:ea typeface="微软雅黑" panose="020B0503020204020204" pitchFamily="34" charset="-122"/>
            </a:endParaRPr>
          </a:p>
        </p:txBody>
      </p:sp>
      <p:sp>
        <p:nvSpPr>
          <p:cNvPr id="7" name="矩形 6"/>
          <p:cNvSpPr/>
          <p:nvPr/>
        </p:nvSpPr>
        <p:spPr>
          <a:xfrm>
            <a:off x="5464175" y="1592263"/>
            <a:ext cx="3522663" cy="175895"/>
          </a:xfrm>
          <a:prstGeom prst="rect">
            <a:avLst/>
          </a:prstGeom>
        </p:spPr>
        <p:txBody>
          <a:bodyPr lIns="68580" tIns="34290" rIns="68580" bIns="3429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en-US" altLang="zh-CN" sz="7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val 22"/>
          <p:cNvSpPr/>
          <p:nvPr/>
        </p:nvSpPr>
        <p:spPr>
          <a:xfrm>
            <a:off x="1960563" y="1238250"/>
            <a:ext cx="368300" cy="366713"/>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38" name="TextBox 24"/>
          <p:cNvSpPr txBox="1"/>
          <p:nvPr/>
        </p:nvSpPr>
        <p:spPr>
          <a:xfrm>
            <a:off x="1422400" y="1612900"/>
            <a:ext cx="1446213"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Creative Strategy</a:t>
            </a:r>
            <a:endParaRPr lang="en-US" altLang="zh-CN" sz="1000" dirty="0">
              <a:latin typeface="微软雅黑" panose="020B0503020204020204" pitchFamily="34" charset="-122"/>
              <a:ea typeface="微软雅黑" panose="020B0503020204020204" pitchFamily="34" charset="-122"/>
            </a:endParaRPr>
          </a:p>
        </p:txBody>
      </p:sp>
      <p:sp>
        <p:nvSpPr>
          <p:cNvPr id="14339" name="TextBox 25"/>
          <p:cNvSpPr txBox="1"/>
          <p:nvPr/>
        </p:nvSpPr>
        <p:spPr>
          <a:xfrm>
            <a:off x="1422400" y="1825625"/>
            <a:ext cx="1446213"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sp>
        <p:nvSpPr>
          <p:cNvPr id="14340" name="AutoShape 739"/>
          <p:cNvSpPr/>
          <p:nvPr/>
        </p:nvSpPr>
        <p:spPr>
          <a:xfrm>
            <a:off x="2098675" y="1366838"/>
            <a:ext cx="100013" cy="85725"/>
          </a:xfrm>
          <a:custGeom>
            <a:avLst/>
            <a:gdLst/>
            <a:ahLst/>
            <a:cxnLst>
              <a:cxn ang="0">
                <a:pos x="21600" y="12615"/>
              </a:cxn>
              <a:cxn ang="0">
                <a:pos x="10800" y="0"/>
              </a:cxn>
              <a:cxn ang="0">
                <a:pos x="0" y="12615"/>
              </a:cxn>
              <a:cxn ang="0">
                <a:pos x="3226" y="21600"/>
              </a:cxn>
              <a:cxn ang="0">
                <a:pos x="5255" y="18679"/>
              </a:cxn>
              <a:cxn ang="0">
                <a:pos x="3192" y="12614"/>
              </a:cxn>
              <a:cxn ang="0">
                <a:pos x="10799" y="3728"/>
              </a:cxn>
              <a:cxn ang="0">
                <a:pos x="18408" y="12614"/>
              </a:cxn>
              <a:cxn ang="0">
                <a:pos x="16369" y="18648"/>
              </a:cxn>
              <a:cxn ang="0">
                <a:pos x="18410" y="21560"/>
              </a:cxn>
              <a:cxn ang="0">
                <a:pos x="21600" y="12615"/>
              </a:cxn>
              <a:cxn ang="0">
                <a:pos x="21600" y="12615"/>
              </a:cxn>
            </a:cxnLst>
            <a:pathLst>
              <a:path w="21600" h="21600">
                <a:moveTo>
                  <a:pt x="21600" y="12615"/>
                </a:moveTo>
                <a:cubicBezTo>
                  <a:pt x="21600" y="5649"/>
                  <a:pt x="16765" y="0"/>
                  <a:pt x="10800" y="0"/>
                </a:cubicBezTo>
                <a:cubicBezTo>
                  <a:pt x="4836" y="0"/>
                  <a:pt x="0" y="5649"/>
                  <a:pt x="0" y="12615"/>
                </a:cubicBezTo>
                <a:cubicBezTo>
                  <a:pt x="0" y="16133"/>
                  <a:pt x="1236" y="19312"/>
                  <a:pt x="3226" y="21600"/>
                </a:cubicBezTo>
                <a:cubicBezTo>
                  <a:pt x="3740" y="20481"/>
                  <a:pt x="4430" y="19492"/>
                  <a:pt x="5255" y="18679"/>
                </a:cubicBezTo>
                <a:cubicBezTo>
                  <a:pt x="3980" y="17089"/>
                  <a:pt x="3192" y="14960"/>
                  <a:pt x="3192" y="12614"/>
                </a:cubicBezTo>
                <a:cubicBezTo>
                  <a:pt x="3192" y="7716"/>
                  <a:pt x="6605" y="3728"/>
                  <a:pt x="10799" y="3728"/>
                </a:cubicBezTo>
                <a:cubicBezTo>
                  <a:pt x="14993" y="3728"/>
                  <a:pt x="18408" y="7716"/>
                  <a:pt x="18408" y="12614"/>
                </a:cubicBezTo>
                <a:cubicBezTo>
                  <a:pt x="18408" y="14945"/>
                  <a:pt x="17630" y="17061"/>
                  <a:pt x="16369" y="18648"/>
                </a:cubicBezTo>
                <a:cubicBezTo>
                  <a:pt x="17197" y="19457"/>
                  <a:pt x="17893" y="20444"/>
                  <a:pt x="18410" y="21560"/>
                </a:cubicBezTo>
                <a:cubicBezTo>
                  <a:pt x="20380" y="19275"/>
                  <a:pt x="21600" y="16112"/>
                  <a:pt x="21600" y="12615"/>
                </a:cubicBezTo>
                <a:close/>
                <a:moveTo>
                  <a:pt x="21600" y="12615"/>
                </a:moveTo>
              </a:path>
            </a:pathLst>
          </a:custGeom>
          <a:solidFill>
            <a:srgbClr val="183A5D"/>
          </a:solidFill>
          <a:ln w="9525">
            <a:noFill/>
          </a:ln>
        </p:spPr>
        <p:txBody>
          <a:bodyPr/>
          <a:p>
            <a:endParaRPr lang="zh-CN" altLang="en-US"/>
          </a:p>
        </p:txBody>
      </p:sp>
      <p:sp>
        <p:nvSpPr>
          <p:cNvPr id="14341" name="AutoShape 740"/>
          <p:cNvSpPr/>
          <p:nvPr/>
        </p:nvSpPr>
        <p:spPr>
          <a:xfrm>
            <a:off x="2070100" y="1338263"/>
            <a:ext cx="157163" cy="147637"/>
          </a:xfrm>
          <a:custGeom>
            <a:avLst/>
            <a:gdLst/>
            <a:ahLst/>
            <a:cxnLst>
              <a:cxn ang="0">
                <a:pos x="21600" y="11450"/>
              </a:cxn>
              <a:cxn ang="0">
                <a:pos x="10800" y="0"/>
              </a:cxn>
              <a:cxn ang="0">
                <a:pos x="0" y="11450"/>
              </a:cxn>
              <a:cxn ang="0">
                <a:pos x="5804" y="21600"/>
              </a:cxn>
              <a:cxn ang="0">
                <a:pos x="5418" y="19239"/>
              </a:cxn>
              <a:cxn ang="0">
                <a:pos x="5432" y="18945"/>
              </a:cxn>
              <a:cxn ang="0">
                <a:pos x="1918" y="11450"/>
              </a:cxn>
              <a:cxn ang="0">
                <a:pos x="10800" y="2034"/>
              </a:cxn>
              <a:cxn ang="0">
                <a:pos x="19682" y="11450"/>
              </a:cxn>
              <a:cxn ang="0">
                <a:pos x="16233" y="18891"/>
              </a:cxn>
              <a:cxn ang="0">
                <a:pos x="16250" y="19238"/>
              </a:cxn>
              <a:cxn ang="0">
                <a:pos x="15873" y="21558"/>
              </a:cxn>
              <a:cxn ang="0">
                <a:pos x="21600" y="11450"/>
              </a:cxn>
              <a:cxn ang="0">
                <a:pos x="21600" y="11450"/>
              </a:cxn>
            </a:cxnLst>
            <a:pathLst>
              <a:path w="21600" h="21600">
                <a:moveTo>
                  <a:pt x="21600" y="11450"/>
                </a:moveTo>
                <a:cubicBezTo>
                  <a:pt x="21600" y="5127"/>
                  <a:pt x="16764" y="0"/>
                  <a:pt x="10800" y="0"/>
                </a:cubicBezTo>
                <a:cubicBezTo>
                  <a:pt x="4836" y="0"/>
                  <a:pt x="0" y="5127"/>
                  <a:pt x="0" y="11450"/>
                </a:cubicBezTo>
                <a:cubicBezTo>
                  <a:pt x="0" y="15862"/>
                  <a:pt x="2356" y="19689"/>
                  <a:pt x="5804" y="21600"/>
                </a:cubicBezTo>
                <a:cubicBezTo>
                  <a:pt x="5573" y="20626"/>
                  <a:pt x="5418" y="19763"/>
                  <a:pt x="5418" y="19239"/>
                </a:cubicBezTo>
                <a:cubicBezTo>
                  <a:pt x="5418" y="19139"/>
                  <a:pt x="5427" y="19043"/>
                  <a:pt x="5432" y="18945"/>
                </a:cubicBezTo>
                <a:cubicBezTo>
                  <a:pt x="3299" y="17224"/>
                  <a:pt x="1918" y="14505"/>
                  <a:pt x="1918" y="11450"/>
                </a:cubicBezTo>
                <a:cubicBezTo>
                  <a:pt x="1918" y="6258"/>
                  <a:pt x="5902" y="2034"/>
                  <a:pt x="10800" y="2034"/>
                </a:cubicBezTo>
                <a:cubicBezTo>
                  <a:pt x="15697" y="2034"/>
                  <a:pt x="19682" y="6257"/>
                  <a:pt x="19682" y="11450"/>
                </a:cubicBezTo>
                <a:cubicBezTo>
                  <a:pt x="19682" y="14474"/>
                  <a:pt x="18329" y="17167"/>
                  <a:pt x="16233" y="18891"/>
                </a:cubicBezTo>
                <a:cubicBezTo>
                  <a:pt x="16240" y="19006"/>
                  <a:pt x="16250" y="19121"/>
                  <a:pt x="16250" y="19238"/>
                </a:cubicBezTo>
                <a:cubicBezTo>
                  <a:pt x="16250" y="19754"/>
                  <a:pt x="16099" y="20601"/>
                  <a:pt x="15873" y="21558"/>
                </a:cubicBezTo>
                <a:cubicBezTo>
                  <a:pt x="19280" y="19632"/>
                  <a:pt x="21600" y="15829"/>
                  <a:pt x="21600" y="11450"/>
                </a:cubicBezTo>
                <a:close/>
                <a:moveTo>
                  <a:pt x="21600" y="11450"/>
                </a:moveTo>
              </a:path>
            </a:pathLst>
          </a:custGeom>
          <a:solidFill>
            <a:srgbClr val="183A5D"/>
          </a:solidFill>
          <a:ln w="9525">
            <a:noFill/>
          </a:ln>
        </p:spPr>
        <p:txBody>
          <a:bodyPr/>
          <a:p>
            <a:endParaRPr lang="zh-CN" altLang="en-US"/>
          </a:p>
        </p:txBody>
      </p:sp>
      <p:sp>
        <p:nvSpPr>
          <p:cNvPr id="14342" name="AutoShape 741"/>
          <p:cNvSpPr/>
          <p:nvPr/>
        </p:nvSpPr>
        <p:spPr>
          <a:xfrm>
            <a:off x="2124075" y="1444625"/>
            <a:ext cx="50800" cy="69850"/>
          </a:xfrm>
          <a:custGeom>
            <a:avLst/>
            <a:gdLst/>
            <a:ahLst/>
            <a:cxnLst>
              <a:cxn ang="0">
                <a:pos x="5227" y="21600"/>
              </a:cxn>
              <a:cxn ang="0">
                <a:pos x="16371" y="21600"/>
              </a:cxn>
              <a:cxn ang="0">
                <a:pos x="21600" y="7895"/>
              </a:cxn>
              <a:cxn ang="0">
                <a:pos x="10996" y="2"/>
              </a:cxn>
              <a:cxn ang="0">
                <a:pos x="10839" y="0"/>
              </a:cxn>
              <a:cxn ang="0">
                <a:pos x="10798" y="1"/>
              </a:cxn>
              <a:cxn ang="0">
                <a:pos x="10776" y="1"/>
              </a:cxn>
              <a:cxn ang="0">
                <a:pos x="10603" y="3"/>
              </a:cxn>
              <a:cxn ang="0">
                <a:pos x="0" y="7896"/>
              </a:cxn>
              <a:cxn ang="0">
                <a:pos x="5227" y="21600"/>
              </a:cxn>
              <a:cxn ang="0">
                <a:pos x="5227" y="21600"/>
              </a:cxn>
            </a:cxnLst>
            <a:pathLst>
              <a:path w="21600" h="21600">
                <a:moveTo>
                  <a:pt x="5227" y="21600"/>
                </a:moveTo>
                <a:lnTo>
                  <a:pt x="16371" y="21600"/>
                </a:lnTo>
                <a:cubicBezTo>
                  <a:pt x="18815" y="17225"/>
                  <a:pt x="21600" y="9855"/>
                  <a:pt x="21600" y="7895"/>
                </a:cubicBezTo>
                <a:cubicBezTo>
                  <a:pt x="21600" y="3596"/>
                  <a:pt x="16853" y="2"/>
                  <a:pt x="10996" y="2"/>
                </a:cubicBezTo>
                <a:cubicBezTo>
                  <a:pt x="10938" y="2"/>
                  <a:pt x="10892" y="0"/>
                  <a:pt x="10839" y="0"/>
                </a:cubicBezTo>
                <a:cubicBezTo>
                  <a:pt x="10826" y="0"/>
                  <a:pt x="10813" y="1"/>
                  <a:pt x="10798" y="1"/>
                </a:cubicBezTo>
                <a:cubicBezTo>
                  <a:pt x="10793" y="1"/>
                  <a:pt x="10786" y="1"/>
                  <a:pt x="10776" y="1"/>
                </a:cubicBezTo>
                <a:cubicBezTo>
                  <a:pt x="10723" y="1"/>
                  <a:pt x="10657" y="3"/>
                  <a:pt x="10603" y="3"/>
                </a:cubicBezTo>
                <a:cubicBezTo>
                  <a:pt x="4747" y="3"/>
                  <a:pt x="0" y="3583"/>
                  <a:pt x="0" y="7896"/>
                </a:cubicBezTo>
                <a:cubicBezTo>
                  <a:pt x="1" y="9861"/>
                  <a:pt x="2786" y="17228"/>
                  <a:pt x="5227" y="21600"/>
                </a:cubicBezTo>
                <a:close/>
                <a:moveTo>
                  <a:pt x="5227" y="21600"/>
                </a:moveTo>
              </a:path>
            </a:pathLst>
          </a:custGeom>
          <a:solidFill>
            <a:srgbClr val="183A5D"/>
          </a:solidFill>
          <a:ln w="9525">
            <a:noFill/>
          </a:ln>
        </p:spPr>
        <p:txBody>
          <a:bodyPr/>
          <a:p>
            <a:endParaRPr lang="zh-CN" altLang="en-US"/>
          </a:p>
        </p:txBody>
      </p:sp>
      <p:sp>
        <p:nvSpPr>
          <p:cNvPr id="14343" name="AutoShape 742"/>
          <p:cNvSpPr/>
          <p:nvPr/>
        </p:nvSpPr>
        <p:spPr>
          <a:xfrm>
            <a:off x="2130425" y="1397000"/>
            <a:ext cx="36513" cy="36513"/>
          </a:xfrm>
          <a:custGeom>
            <a:avLst/>
            <a:gdLst/>
            <a:ahLst/>
            <a:cxnLst>
              <a:cxn ang="0">
                <a:pos x="21600" y="10800"/>
              </a:cxn>
              <a:cxn ang="0">
                <a:pos x="10799" y="0"/>
              </a:cxn>
              <a:cxn ang="0">
                <a:pos x="0" y="10800"/>
              </a:cxn>
              <a:cxn ang="0">
                <a:pos x="5129" y="19980"/>
              </a:cxn>
              <a:cxn ang="0">
                <a:pos x="10798" y="21600"/>
              </a:cxn>
              <a:cxn ang="0">
                <a:pos x="16535" y="19937"/>
              </a:cxn>
              <a:cxn ang="0">
                <a:pos x="21600" y="10800"/>
              </a:cxn>
              <a:cxn ang="0">
                <a:pos x="21600" y="10800"/>
              </a:cxn>
            </a:cxnLst>
            <a:pathLst>
              <a:path w="21600" h="21600">
                <a:moveTo>
                  <a:pt x="21600" y="10800"/>
                </a:moveTo>
                <a:cubicBezTo>
                  <a:pt x="21600" y="4837"/>
                  <a:pt x="16762" y="0"/>
                  <a:pt x="10799" y="0"/>
                </a:cubicBezTo>
                <a:cubicBezTo>
                  <a:pt x="4835" y="0"/>
                  <a:pt x="0" y="4836"/>
                  <a:pt x="0" y="10800"/>
                </a:cubicBezTo>
                <a:cubicBezTo>
                  <a:pt x="0" y="14681"/>
                  <a:pt x="2055" y="18076"/>
                  <a:pt x="5129" y="19980"/>
                </a:cubicBezTo>
                <a:cubicBezTo>
                  <a:pt x="6777" y="21002"/>
                  <a:pt x="8714" y="21600"/>
                  <a:pt x="10798" y="21600"/>
                </a:cubicBezTo>
                <a:cubicBezTo>
                  <a:pt x="12908" y="21600"/>
                  <a:pt x="14872" y="20985"/>
                  <a:pt x="16535" y="19937"/>
                </a:cubicBezTo>
                <a:cubicBezTo>
                  <a:pt x="19575" y="18025"/>
                  <a:pt x="21600" y="14651"/>
                  <a:pt x="21600" y="10800"/>
                </a:cubicBezTo>
                <a:close/>
                <a:moveTo>
                  <a:pt x="21600" y="10800"/>
                </a:moveTo>
              </a:path>
            </a:pathLst>
          </a:custGeom>
          <a:solidFill>
            <a:srgbClr val="183A5D"/>
          </a:solidFill>
          <a:ln w="9525">
            <a:noFill/>
          </a:ln>
        </p:spPr>
        <p:txBody>
          <a:bodyPr/>
          <a:p>
            <a:endParaRPr lang="zh-CN" altLang="en-US"/>
          </a:p>
        </p:txBody>
      </p:sp>
      <p:sp>
        <p:nvSpPr>
          <p:cNvPr id="17" name="Oval 27"/>
          <p:cNvSpPr/>
          <p:nvPr/>
        </p:nvSpPr>
        <p:spPr>
          <a:xfrm>
            <a:off x="1960563" y="3705225"/>
            <a:ext cx="368300" cy="366713"/>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45" name="AutoShape 417"/>
          <p:cNvSpPr/>
          <p:nvPr/>
        </p:nvSpPr>
        <p:spPr>
          <a:xfrm>
            <a:off x="2062163" y="3822700"/>
            <a:ext cx="174625" cy="125413"/>
          </a:xfrm>
          <a:custGeom>
            <a:avLst/>
            <a:gdLst/>
            <a:ahLst/>
            <a:cxnLst>
              <a:cxn ang="0">
                <a:pos x="20951" y="2571"/>
              </a:cxn>
              <a:cxn ang="0">
                <a:pos x="16628" y="2571"/>
              </a:cxn>
              <a:cxn ang="0">
                <a:pos x="16620" y="2544"/>
              </a:cxn>
              <a:cxn ang="0">
                <a:pos x="16000" y="811"/>
              </a:cxn>
              <a:cxn ang="0">
                <a:pos x="15061" y="0"/>
              </a:cxn>
              <a:cxn ang="0">
                <a:pos x="6740" y="0"/>
              </a:cxn>
              <a:cxn ang="0">
                <a:pos x="5801" y="811"/>
              </a:cxn>
              <a:cxn ang="0">
                <a:pos x="5181" y="2544"/>
              </a:cxn>
              <a:cxn ang="0">
                <a:pos x="5173" y="2571"/>
              </a:cxn>
              <a:cxn ang="0">
                <a:pos x="648" y="2571"/>
              </a:cxn>
              <a:cxn ang="0">
                <a:pos x="0" y="3477"/>
              </a:cxn>
              <a:cxn ang="0">
                <a:pos x="0" y="20693"/>
              </a:cxn>
              <a:cxn ang="0">
                <a:pos x="648" y="21600"/>
              </a:cxn>
              <a:cxn ang="0">
                <a:pos x="20952" y="21600"/>
              </a:cxn>
              <a:cxn ang="0">
                <a:pos x="21600" y="20693"/>
              </a:cxn>
              <a:cxn ang="0">
                <a:pos x="21600" y="3477"/>
              </a:cxn>
              <a:cxn ang="0">
                <a:pos x="20951" y="2571"/>
              </a:cxn>
              <a:cxn ang="0">
                <a:pos x="10812" y="18989"/>
              </a:cxn>
              <a:cxn ang="0">
                <a:pos x="5722" y="11869"/>
              </a:cxn>
              <a:cxn ang="0">
                <a:pos x="10812" y="4751"/>
              </a:cxn>
              <a:cxn ang="0">
                <a:pos x="15903" y="11869"/>
              </a:cxn>
              <a:cxn ang="0">
                <a:pos x="10812" y="18989"/>
              </a:cxn>
              <a:cxn ang="0">
                <a:pos x="10812" y="18989"/>
              </a:cxn>
            </a:cxnLst>
            <a:pathLst>
              <a:path w="21600" h="21600">
                <a:moveTo>
                  <a:pt x="20951" y="2571"/>
                </a:moveTo>
                <a:lnTo>
                  <a:pt x="16628" y="2571"/>
                </a:lnTo>
                <a:cubicBezTo>
                  <a:pt x="16624" y="2562"/>
                  <a:pt x="16623" y="2553"/>
                  <a:pt x="16620" y="2544"/>
                </a:cubicBezTo>
                <a:lnTo>
                  <a:pt x="16000" y="811"/>
                </a:lnTo>
                <a:cubicBezTo>
                  <a:pt x="15840" y="365"/>
                  <a:pt x="15418" y="0"/>
                  <a:pt x="15061" y="0"/>
                </a:cubicBezTo>
                <a:lnTo>
                  <a:pt x="6740" y="0"/>
                </a:lnTo>
                <a:cubicBezTo>
                  <a:pt x="6383" y="0"/>
                  <a:pt x="5961" y="365"/>
                  <a:pt x="5801" y="811"/>
                </a:cubicBezTo>
                <a:lnTo>
                  <a:pt x="5181" y="2544"/>
                </a:lnTo>
                <a:cubicBezTo>
                  <a:pt x="5178" y="2553"/>
                  <a:pt x="5176" y="2562"/>
                  <a:pt x="5173" y="2571"/>
                </a:cubicBezTo>
                <a:lnTo>
                  <a:pt x="648" y="2571"/>
                </a:lnTo>
                <a:cubicBezTo>
                  <a:pt x="292" y="2571"/>
                  <a:pt x="0" y="2979"/>
                  <a:pt x="0" y="3477"/>
                </a:cubicBezTo>
                <a:lnTo>
                  <a:pt x="0" y="20693"/>
                </a:lnTo>
                <a:cubicBezTo>
                  <a:pt x="0" y="21192"/>
                  <a:pt x="292" y="21600"/>
                  <a:pt x="648" y="21600"/>
                </a:cubicBezTo>
                <a:lnTo>
                  <a:pt x="20952" y="21600"/>
                </a:lnTo>
                <a:cubicBezTo>
                  <a:pt x="21308" y="21600"/>
                  <a:pt x="21600" y="21192"/>
                  <a:pt x="21600" y="20693"/>
                </a:cubicBezTo>
                <a:lnTo>
                  <a:pt x="21600" y="3477"/>
                </a:lnTo>
                <a:cubicBezTo>
                  <a:pt x="21599" y="2978"/>
                  <a:pt x="21308" y="2571"/>
                  <a:pt x="20951" y="2571"/>
                </a:cubicBezTo>
                <a:close/>
                <a:moveTo>
                  <a:pt x="10812" y="18989"/>
                </a:moveTo>
                <a:cubicBezTo>
                  <a:pt x="8001" y="18989"/>
                  <a:pt x="5722" y="15802"/>
                  <a:pt x="5722" y="11869"/>
                </a:cubicBezTo>
                <a:cubicBezTo>
                  <a:pt x="5722" y="7938"/>
                  <a:pt x="8001" y="4751"/>
                  <a:pt x="10812" y="4751"/>
                </a:cubicBezTo>
                <a:cubicBezTo>
                  <a:pt x="13623" y="4751"/>
                  <a:pt x="15903" y="7938"/>
                  <a:pt x="15903" y="11869"/>
                </a:cubicBezTo>
                <a:cubicBezTo>
                  <a:pt x="15903" y="15802"/>
                  <a:pt x="13623" y="18989"/>
                  <a:pt x="10812" y="18989"/>
                </a:cubicBezTo>
                <a:close/>
                <a:moveTo>
                  <a:pt x="10812" y="18989"/>
                </a:moveTo>
              </a:path>
            </a:pathLst>
          </a:custGeom>
          <a:solidFill>
            <a:srgbClr val="183A5D"/>
          </a:solidFill>
          <a:ln w="9525">
            <a:noFill/>
          </a:ln>
        </p:spPr>
        <p:txBody>
          <a:bodyPr/>
          <a:p>
            <a:endParaRPr lang="zh-CN" altLang="en-US"/>
          </a:p>
        </p:txBody>
      </p:sp>
      <p:sp>
        <p:nvSpPr>
          <p:cNvPr id="14346" name="AutoShape 418"/>
          <p:cNvSpPr/>
          <p:nvPr/>
        </p:nvSpPr>
        <p:spPr>
          <a:xfrm>
            <a:off x="2122488" y="3863975"/>
            <a:ext cx="53975" cy="53975"/>
          </a:xfrm>
          <a:custGeom>
            <a:avLst/>
            <a:gdLst/>
            <a:ahLst/>
            <a:cxnLst>
              <a:cxn ang="0">
                <a:pos x="10799" y="0"/>
              </a:cxn>
              <a:cxn ang="0">
                <a:pos x="0" y="10798"/>
              </a:cxn>
              <a:cxn ang="0">
                <a:pos x="10799" y="21600"/>
              </a:cxn>
              <a:cxn ang="0">
                <a:pos x="21600" y="10798"/>
              </a:cxn>
              <a:cxn ang="0">
                <a:pos x="10799" y="0"/>
              </a:cxn>
              <a:cxn ang="0">
                <a:pos x="10799" y="0"/>
              </a:cxn>
            </a:cxnLst>
            <a:pathLst>
              <a:path w="21600" h="21600">
                <a:moveTo>
                  <a:pt x="10799" y="0"/>
                </a:moveTo>
                <a:cubicBezTo>
                  <a:pt x="4845" y="0"/>
                  <a:pt x="0" y="4844"/>
                  <a:pt x="0" y="10798"/>
                </a:cubicBezTo>
                <a:cubicBezTo>
                  <a:pt x="0" y="16754"/>
                  <a:pt x="4845" y="21600"/>
                  <a:pt x="10799" y="21600"/>
                </a:cubicBezTo>
                <a:cubicBezTo>
                  <a:pt x="16755" y="21600"/>
                  <a:pt x="21600" y="16754"/>
                  <a:pt x="21600" y="10798"/>
                </a:cubicBezTo>
                <a:cubicBezTo>
                  <a:pt x="21600" y="4844"/>
                  <a:pt x="16755" y="0"/>
                  <a:pt x="10799" y="0"/>
                </a:cubicBezTo>
                <a:close/>
                <a:moveTo>
                  <a:pt x="10799" y="0"/>
                </a:moveTo>
              </a:path>
            </a:pathLst>
          </a:custGeom>
          <a:solidFill>
            <a:srgbClr val="183A5D"/>
          </a:solidFill>
          <a:ln w="9525">
            <a:noFill/>
          </a:ln>
        </p:spPr>
        <p:txBody>
          <a:bodyPr/>
          <a:p>
            <a:endParaRPr lang="zh-CN" altLang="en-US"/>
          </a:p>
        </p:txBody>
      </p:sp>
      <p:sp>
        <p:nvSpPr>
          <p:cNvPr id="14347" name="TextBox 43"/>
          <p:cNvSpPr txBox="1"/>
          <p:nvPr/>
        </p:nvSpPr>
        <p:spPr>
          <a:xfrm>
            <a:off x="1422400" y="4083050"/>
            <a:ext cx="1446213"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Photography</a:t>
            </a:r>
            <a:endParaRPr lang="en-US" altLang="zh-CN" sz="1000" dirty="0">
              <a:latin typeface="微软雅黑" panose="020B0503020204020204" pitchFamily="34" charset="-122"/>
              <a:ea typeface="微软雅黑" panose="020B0503020204020204" pitchFamily="34" charset="-122"/>
            </a:endParaRPr>
          </a:p>
        </p:txBody>
      </p:sp>
      <p:sp>
        <p:nvSpPr>
          <p:cNvPr id="14348" name="TextBox 44"/>
          <p:cNvSpPr txBox="1"/>
          <p:nvPr/>
        </p:nvSpPr>
        <p:spPr>
          <a:xfrm>
            <a:off x="1422400" y="4295775"/>
            <a:ext cx="1446213"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sp>
        <p:nvSpPr>
          <p:cNvPr id="24" name="Oval 26"/>
          <p:cNvSpPr/>
          <p:nvPr/>
        </p:nvSpPr>
        <p:spPr>
          <a:xfrm>
            <a:off x="1062038" y="2463800"/>
            <a:ext cx="366713" cy="366713"/>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50" name="AutoShape 660"/>
          <p:cNvSpPr/>
          <p:nvPr/>
        </p:nvSpPr>
        <p:spPr>
          <a:xfrm>
            <a:off x="1162050" y="2597150"/>
            <a:ext cx="123825" cy="125413"/>
          </a:xfrm>
          <a:custGeom>
            <a:avLst/>
            <a:gdLst/>
            <a:ahLst/>
            <a:cxnLst>
              <a:cxn ang="0">
                <a:pos x="17256" y="0"/>
              </a:cxn>
              <a:cxn ang="0">
                <a:pos x="0" y="17256"/>
              </a:cxn>
              <a:cxn ang="0">
                <a:pos x="4344" y="21600"/>
              </a:cxn>
              <a:cxn ang="0">
                <a:pos x="21600" y="4344"/>
              </a:cxn>
              <a:cxn ang="0">
                <a:pos x="17256" y="0"/>
              </a:cxn>
              <a:cxn ang="0">
                <a:pos x="13175" y="6002"/>
              </a:cxn>
              <a:cxn ang="0">
                <a:pos x="17255" y="1920"/>
              </a:cxn>
              <a:cxn ang="0">
                <a:pos x="19680" y="4345"/>
              </a:cxn>
              <a:cxn ang="0">
                <a:pos x="15598" y="8425"/>
              </a:cxn>
              <a:cxn ang="0">
                <a:pos x="13175" y="6002"/>
              </a:cxn>
              <a:cxn ang="0">
                <a:pos x="13175" y="6002"/>
              </a:cxn>
            </a:cxnLst>
            <a:pathLst>
              <a:path w="21600" h="21600">
                <a:moveTo>
                  <a:pt x="17256" y="0"/>
                </a:moveTo>
                <a:lnTo>
                  <a:pt x="0" y="17256"/>
                </a:lnTo>
                <a:lnTo>
                  <a:pt x="4344" y="21600"/>
                </a:lnTo>
                <a:lnTo>
                  <a:pt x="21600" y="4344"/>
                </a:lnTo>
                <a:lnTo>
                  <a:pt x="17256" y="0"/>
                </a:lnTo>
                <a:close/>
                <a:moveTo>
                  <a:pt x="13175" y="6002"/>
                </a:moveTo>
                <a:lnTo>
                  <a:pt x="17255" y="1920"/>
                </a:lnTo>
                <a:lnTo>
                  <a:pt x="19680" y="4345"/>
                </a:lnTo>
                <a:lnTo>
                  <a:pt x="15598" y="8425"/>
                </a:lnTo>
                <a:lnTo>
                  <a:pt x="13175" y="6002"/>
                </a:lnTo>
                <a:close/>
                <a:moveTo>
                  <a:pt x="13175" y="6002"/>
                </a:moveTo>
              </a:path>
            </a:pathLst>
          </a:custGeom>
          <a:solidFill>
            <a:srgbClr val="183A5D"/>
          </a:solidFill>
          <a:ln w="9525">
            <a:noFill/>
          </a:ln>
        </p:spPr>
        <p:txBody>
          <a:bodyPr/>
          <a:p>
            <a:endParaRPr lang="zh-CN" altLang="en-US"/>
          </a:p>
        </p:txBody>
      </p:sp>
      <p:sp>
        <p:nvSpPr>
          <p:cNvPr id="14351" name="AutoShape 661"/>
          <p:cNvSpPr/>
          <p:nvPr/>
        </p:nvSpPr>
        <p:spPr>
          <a:xfrm>
            <a:off x="1282700" y="2568575"/>
            <a:ext cx="33338" cy="33338"/>
          </a:xfrm>
          <a:custGeom>
            <a:avLst/>
            <a:gdLst/>
            <a:ahLst/>
            <a:cxnLst>
              <a:cxn ang="0">
                <a:pos x="16204" y="0"/>
              </a:cxn>
              <a:cxn ang="0">
                <a:pos x="21600" y="5399"/>
              </a:cxn>
              <a:cxn ang="0">
                <a:pos x="5396" y="21600"/>
              </a:cxn>
              <a:cxn ang="0">
                <a:pos x="0" y="16201"/>
              </a:cxn>
              <a:cxn ang="0">
                <a:pos x="16204" y="0"/>
              </a:cxn>
              <a:cxn ang="0">
                <a:pos x="16204" y="0"/>
              </a:cxn>
            </a:cxnLst>
            <a:pathLst>
              <a:path w="21600" h="21600">
                <a:moveTo>
                  <a:pt x="16204" y="0"/>
                </a:moveTo>
                <a:lnTo>
                  <a:pt x="21600" y="5399"/>
                </a:lnTo>
                <a:lnTo>
                  <a:pt x="5396" y="21600"/>
                </a:lnTo>
                <a:lnTo>
                  <a:pt x="0" y="16201"/>
                </a:lnTo>
                <a:lnTo>
                  <a:pt x="16204" y="0"/>
                </a:lnTo>
                <a:close/>
                <a:moveTo>
                  <a:pt x="16204" y="0"/>
                </a:moveTo>
              </a:path>
            </a:pathLst>
          </a:custGeom>
          <a:solidFill>
            <a:srgbClr val="183A5D"/>
          </a:solidFill>
          <a:ln w="9525">
            <a:noFill/>
          </a:ln>
        </p:spPr>
        <p:txBody>
          <a:bodyPr/>
          <a:p>
            <a:endParaRPr lang="zh-CN" altLang="en-US"/>
          </a:p>
        </p:txBody>
      </p:sp>
      <p:sp>
        <p:nvSpPr>
          <p:cNvPr id="14352" name="AutoShape 662"/>
          <p:cNvSpPr/>
          <p:nvPr/>
        </p:nvSpPr>
        <p:spPr>
          <a:xfrm>
            <a:off x="1282700" y="2643188"/>
            <a:ext cx="33338" cy="33337"/>
          </a:xfrm>
          <a:custGeom>
            <a:avLst/>
            <a:gdLst/>
            <a:ahLst/>
            <a:cxnLst>
              <a:cxn ang="0">
                <a:pos x="16200" y="21600"/>
              </a:cxn>
              <a:cxn ang="0">
                <a:pos x="0" y="5398"/>
              </a:cxn>
              <a:cxn ang="0">
                <a:pos x="5400" y="0"/>
              </a:cxn>
              <a:cxn ang="0">
                <a:pos x="21600" y="16202"/>
              </a:cxn>
              <a:cxn ang="0">
                <a:pos x="16200" y="21600"/>
              </a:cxn>
              <a:cxn ang="0">
                <a:pos x="16200" y="21600"/>
              </a:cxn>
            </a:cxnLst>
            <a:pathLst>
              <a:path w="21600" h="21600">
                <a:moveTo>
                  <a:pt x="16200" y="21600"/>
                </a:moveTo>
                <a:lnTo>
                  <a:pt x="0" y="5398"/>
                </a:lnTo>
                <a:lnTo>
                  <a:pt x="5400" y="0"/>
                </a:lnTo>
                <a:lnTo>
                  <a:pt x="21600" y="16202"/>
                </a:lnTo>
                <a:lnTo>
                  <a:pt x="16200" y="21600"/>
                </a:lnTo>
                <a:close/>
                <a:moveTo>
                  <a:pt x="16200" y="21600"/>
                </a:moveTo>
              </a:path>
            </a:pathLst>
          </a:custGeom>
          <a:solidFill>
            <a:srgbClr val="183A5D"/>
          </a:solidFill>
          <a:ln w="9525">
            <a:noFill/>
          </a:ln>
        </p:spPr>
        <p:txBody>
          <a:bodyPr/>
          <a:p>
            <a:endParaRPr lang="zh-CN" altLang="en-US"/>
          </a:p>
        </p:txBody>
      </p:sp>
      <p:sp>
        <p:nvSpPr>
          <p:cNvPr id="14353" name="AutoShape 663"/>
          <p:cNvSpPr/>
          <p:nvPr/>
        </p:nvSpPr>
        <p:spPr>
          <a:xfrm>
            <a:off x="1208088" y="2570163"/>
            <a:ext cx="33337" cy="33337"/>
          </a:xfrm>
          <a:custGeom>
            <a:avLst/>
            <a:gdLst/>
            <a:ahLst/>
            <a:cxnLst>
              <a:cxn ang="0">
                <a:pos x="5397" y="0"/>
              </a:cxn>
              <a:cxn ang="0">
                <a:pos x="21600" y="16203"/>
              </a:cxn>
              <a:cxn ang="0">
                <a:pos x="16203" y="21600"/>
              </a:cxn>
              <a:cxn ang="0">
                <a:pos x="0" y="5397"/>
              </a:cxn>
              <a:cxn ang="0">
                <a:pos x="5397" y="0"/>
              </a:cxn>
              <a:cxn ang="0">
                <a:pos x="5397" y="0"/>
              </a:cxn>
            </a:cxnLst>
            <a:pathLst>
              <a:path w="21600" h="21600">
                <a:moveTo>
                  <a:pt x="5397" y="0"/>
                </a:moveTo>
                <a:lnTo>
                  <a:pt x="21600" y="16203"/>
                </a:lnTo>
                <a:lnTo>
                  <a:pt x="16203" y="21600"/>
                </a:lnTo>
                <a:lnTo>
                  <a:pt x="0" y="5397"/>
                </a:lnTo>
                <a:lnTo>
                  <a:pt x="5397" y="0"/>
                </a:lnTo>
                <a:close/>
                <a:moveTo>
                  <a:pt x="5397" y="0"/>
                </a:moveTo>
              </a:path>
            </a:pathLst>
          </a:custGeom>
          <a:solidFill>
            <a:srgbClr val="183A5D"/>
          </a:solidFill>
          <a:ln w="9525">
            <a:noFill/>
          </a:ln>
        </p:spPr>
        <p:txBody>
          <a:bodyPr/>
          <a:p>
            <a:endParaRPr lang="zh-CN" altLang="en-US"/>
          </a:p>
        </p:txBody>
      </p:sp>
      <p:sp>
        <p:nvSpPr>
          <p:cNvPr id="14354" name="Rectangle 664"/>
          <p:cNvSpPr/>
          <p:nvPr/>
        </p:nvSpPr>
        <p:spPr>
          <a:xfrm>
            <a:off x="1255713" y="2549525"/>
            <a:ext cx="12700" cy="34925"/>
          </a:xfrm>
          <a:prstGeom prst="rect">
            <a:avLst/>
          </a:prstGeom>
          <a:solidFill>
            <a:srgbClr val="183A5D"/>
          </a:solidFill>
          <a:ln w="9525">
            <a:noFill/>
          </a:ln>
        </p:spPr>
        <p:txBody>
          <a:bodyPr lIns="0" tIns="0" rIns="0" bIns="0" anchor="t"/>
          <a:p>
            <a:endParaRPr lang="en-US" altLang="zh-CN" dirty="0">
              <a:latin typeface="微软雅黑" panose="020B0503020204020204" pitchFamily="34" charset="-122"/>
              <a:ea typeface="微软雅黑" panose="020B0503020204020204" pitchFamily="34" charset="-122"/>
            </a:endParaRPr>
          </a:p>
        </p:txBody>
      </p:sp>
      <p:sp>
        <p:nvSpPr>
          <p:cNvPr id="14355" name="Rectangle 665"/>
          <p:cNvSpPr/>
          <p:nvPr/>
        </p:nvSpPr>
        <p:spPr>
          <a:xfrm>
            <a:off x="1301750" y="2616200"/>
            <a:ext cx="36513" cy="12700"/>
          </a:xfrm>
          <a:prstGeom prst="rect">
            <a:avLst/>
          </a:prstGeom>
          <a:solidFill>
            <a:srgbClr val="183A5D"/>
          </a:solidFill>
          <a:ln w="9525">
            <a:noFill/>
          </a:ln>
        </p:spPr>
        <p:txBody>
          <a:bodyPr lIns="0" tIns="0" rIns="0" bIns="0" anchor="t"/>
          <a:p>
            <a:endParaRPr lang="en-US" altLang="zh-CN" dirty="0">
              <a:latin typeface="微软雅黑" panose="020B0503020204020204" pitchFamily="34" charset="-122"/>
              <a:ea typeface="微软雅黑" panose="020B0503020204020204" pitchFamily="34" charset="-122"/>
            </a:endParaRPr>
          </a:p>
        </p:txBody>
      </p:sp>
      <p:sp>
        <p:nvSpPr>
          <p:cNvPr id="14356" name="TextBox 45"/>
          <p:cNvSpPr txBox="1"/>
          <p:nvPr/>
        </p:nvSpPr>
        <p:spPr>
          <a:xfrm>
            <a:off x="514350" y="2843213"/>
            <a:ext cx="1446213"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Content Strategy</a:t>
            </a:r>
            <a:endParaRPr lang="en-US" altLang="zh-CN" sz="1000" dirty="0">
              <a:latin typeface="微软雅黑" panose="020B0503020204020204" pitchFamily="34" charset="-122"/>
              <a:ea typeface="微软雅黑" panose="020B0503020204020204" pitchFamily="34" charset="-122"/>
            </a:endParaRPr>
          </a:p>
        </p:txBody>
      </p:sp>
      <p:sp>
        <p:nvSpPr>
          <p:cNvPr id="14357" name="TextBox 46"/>
          <p:cNvSpPr txBox="1"/>
          <p:nvPr/>
        </p:nvSpPr>
        <p:spPr>
          <a:xfrm>
            <a:off x="514350" y="3055938"/>
            <a:ext cx="1446213"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sp>
        <p:nvSpPr>
          <p:cNvPr id="14358" name="AutoShape 348"/>
          <p:cNvSpPr/>
          <p:nvPr/>
        </p:nvSpPr>
        <p:spPr>
          <a:xfrm>
            <a:off x="6783388" y="1339850"/>
            <a:ext cx="160337" cy="161925"/>
          </a:xfrm>
          <a:custGeom>
            <a:avLst/>
            <a:gdLst/>
            <a:ahLst/>
            <a:cxnLst>
              <a:cxn ang="0">
                <a:pos x="20723" y="16794"/>
              </a:cxn>
              <a:cxn ang="0">
                <a:pos x="16124" y="14084"/>
              </a:cxn>
              <a:cxn ang="0">
                <a:pos x="15344" y="14207"/>
              </a:cxn>
              <a:cxn ang="0">
                <a:pos x="13991" y="15561"/>
              </a:cxn>
              <a:cxn ang="0">
                <a:pos x="13158" y="15911"/>
              </a:cxn>
              <a:cxn ang="0">
                <a:pos x="8214" y="12715"/>
              </a:cxn>
              <a:cxn ang="0">
                <a:pos x="5014" y="7764"/>
              </a:cxn>
              <a:cxn ang="0">
                <a:pos x="5363" y="6931"/>
              </a:cxn>
              <a:cxn ang="0">
                <a:pos x="6516" y="5778"/>
              </a:cxn>
              <a:cxn ang="0">
                <a:pos x="6658" y="4989"/>
              </a:cxn>
              <a:cxn ang="0">
                <a:pos x="4121" y="216"/>
              </a:cxn>
              <a:cxn ang="0">
                <a:pos x="3572" y="117"/>
              </a:cxn>
              <a:cxn ang="0">
                <a:pos x="426" y="3257"/>
              </a:cxn>
              <a:cxn ang="0">
                <a:pos x="16" y="4085"/>
              </a:cxn>
              <a:cxn ang="0">
                <a:pos x="5829" y="15100"/>
              </a:cxn>
              <a:cxn ang="0">
                <a:pos x="16842" y="20914"/>
              </a:cxn>
              <a:cxn ang="0">
                <a:pos x="17670" y="20505"/>
              </a:cxn>
              <a:cxn ang="0">
                <a:pos x="20812" y="17361"/>
              </a:cxn>
              <a:cxn ang="0">
                <a:pos x="20723" y="16794"/>
              </a:cxn>
              <a:cxn ang="0">
                <a:pos x="20723" y="16794"/>
              </a:cxn>
            </a:cxnLst>
            <a:pathLst>
              <a:path w="20932" h="20930">
                <a:moveTo>
                  <a:pt x="20723" y="16794"/>
                </a:moveTo>
                <a:lnTo>
                  <a:pt x="16124" y="14084"/>
                </a:lnTo>
                <a:cubicBezTo>
                  <a:pt x="15885" y="13962"/>
                  <a:pt x="15534" y="14017"/>
                  <a:pt x="15344" y="14207"/>
                </a:cubicBezTo>
                <a:lnTo>
                  <a:pt x="13991" y="15561"/>
                </a:lnTo>
                <a:cubicBezTo>
                  <a:pt x="13801" y="15750"/>
                  <a:pt x="13427" y="15908"/>
                  <a:pt x="13158" y="15911"/>
                </a:cubicBezTo>
                <a:cubicBezTo>
                  <a:pt x="13158" y="15911"/>
                  <a:pt x="11429" y="15931"/>
                  <a:pt x="8214" y="12715"/>
                </a:cubicBezTo>
                <a:cubicBezTo>
                  <a:pt x="4998" y="9499"/>
                  <a:pt x="5014" y="7764"/>
                  <a:pt x="5014" y="7764"/>
                </a:cubicBezTo>
                <a:cubicBezTo>
                  <a:pt x="5016" y="7495"/>
                  <a:pt x="5173" y="7121"/>
                  <a:pt x="5363" y="6931"/>
                </a:cubicBezTo>
                <a:lnTo>
                  <a:pt x="6516" y="5778"/>
                </a:lnTo>
                <a:cubicBezTo>
                  <a:pt x="6706" y="5588"/>
                  <a:pt x="6770" y="5233"/>
                  <a:pt x="6658" y="4989"/>
                </a:cubicBezTo>
                <a:lnTo>
                  <a:pt x="4121" y="216"/>
                </a:lnTo>
                <a:cubicBezTo>
                  <a:pt x="4008" y="-28"/>
                  <a:pt x="3762" y="-72"/>
                  <a:pt x="3572" y="117"/>
                </a:cubicBezTo>
                <a:lnTo>
                  <a:pt x="426" y="3257"/>
                </a:lnTo>
                <a:cubicBezTo>
                  <a:pt x="236" y="3446"/>
                  <a:pt x="51" y="3819"/>
                  <a:pt x="16" y="4085"/>
                </a:cubicBezTo>
                <a:cubicBezTo>
                  <a:pt x="16" y="4085"/>
                  <a:pt x="-598" y="8672"/>
                  <a:pt x="5829" y="15100"/>
                </a:cubicBezTo>
                <a:cubicBezTo>
                  <a:pt x="12255" y="21528"/>
                  <a:pt x="16842" y="20914"/>
                  <a:pt x="16842" y="20914"/>
                </a:cubicBezTo>
                <a:cubicBezTo>
                  <a:pt x="17108" y="20878"/>
                  <a:pt x="17480" y="20694"/>
                  <a:pt x="17670" y="20505"/>
                </a:cubicBezTo>
                <a:lnTo>
                  <a:pt x="20812" y="17361"/>
                </a:lnTo>
                <a:cubicBezTo>
                  <a:pt x="21002" y="17171"/>
                  <a:pt x="20962" y="16916"/>
                  <a:pt x="20723" y="16794"/>
                </a:cubicBezTo>
                <a:close/>
                <a:moveTo>
                  <a:pt x="20723" y="16794"/>
                </a:moveTo>
              </a:path>
            </a:pathLst>
          </a:custGeom>
          <a:solidFill>
            <a:srgbClr val="183A5D"/>
          </a:solidFill>
          <a:ln w="9525">
            <a:noFill/>
          </a:ln>
        </p:spPr>
        <p:txBody>
          <a:bodyPr/>
          <a:p>
            <a:endParaRPr lang="zh-CN" altLang="en-US"/>
          </a:p>
        </p:txBody>
      </p:sp>
      <p:sp>
        <p:nvSpPr>
          <p:cNvPr id="14359" name="AutoShape 349"/>
          <p:cNvSpPr/>
          <p:nvPr/>
        </p:nvSpPr>
        <p:spPr>
          <a:xfrm>
            <a:off x="6856413" y="1393825"/>
            <a:ext cx="33337" cy="31750"/>
          </a:xfrm>
          <a:custGeom>
            <a:avLst/>
            <a:gdLst/>
            <a:ahLst/>
            <a:cxnLst>
              <a:cxn ang="0">
                <a:pos x="0" y="6567"/>
              </a:cxn>
              <a:cxn ang="0">
                <a:pos x="9539" y="11969"/>
              </a:cxn>
              <a:cxn ang="0">
                <a:pos x="14940" y="21600"/>
              </a:cxn>
              <a:cxn ang="0">
                <a:pos x="21600" y="21600"/>
              </a:cxn>
              <a:cxn ang="0">
                <a:pos x="14550" y="7129"/>
              </a:cxn>
              <a:cxn ang="0">
                <a:pos x="2" y="0"/>
              </a:cxn>
              <a:cxn ang="0">
                <a:pos x="2" y="6567"/>
              </a:cxn>
              <a:cxn ang="0">
                <a:pos x="0" y="6567"/>
              </a:cxn>
              <a:cxn ang="0">
                <a:pos x="0" y="6567"/>
              </a:cxn>
            </a:cxnLst>
            <a:pathLst>
              <a:path w="21600" h="21600">
                <a:moveTo>
                  <a:pt x="0" y="6567"/>
                </a:moveTo>
                <a:cubicBezTo>
                  <a:pt x="3494" y="7443"/>
                  <a:pt x="6807" y="9229"/>
                  <a:pt x="9539" y="11969"/>
                </a:cubicBezTo>
                <a:cubicBezTo>
                  <a:pt x="12286" y="14725"/>
                  <a:pt x="14072" y="18072"/>
                  <a:pt x="14940" y="21600"/>
                </a:cubicBezTo>
                <a:lnTo>
                  <a:pt x="21600" y="21600"/>
                </a:lnTo>
                <a:cubicBezTo>
                  <a:pt x="20909" y="16135"/>
                  <a:pt x="18474" y="11082"/>
                  <a:pt x="14550" y="7129"/>
                </a:cubicBezTo>
                <a:cubicBezTo>
                  <a:pt x="10581" y="3127"/>
                  <a:pt x="5495" y="661"/>
                  <a:pt x="2" y="0"/>
                </a:cubicBezTo>
                <a:lnTo>
                  <a:pt x="2" y="6567"/>
                </a:lnTo>
                <a:lnTo>
                  <a:pt x="0" y="6567"/>
                </a:lnTo>
                <a:close/>
                <a:moveTo>
                  <a:pt x="0" y="6567"/>
                </a:moveTo>
              </a:path>
            </a:pathLst>
          </a:custGeom>
          <a:solidFill>
            <a:srgbClr val="183A5D"/>
          </a:solidFill>
          <a:ln w="9525">
            <a:noFill/>
          </a:ln>
        </p:spPr>
        <p:txBody>
          <a:bodyPr/>
          <a:p>
            <a:endParaRPr lang="zh-CN" altLang="en-US"/>
          </a:p>
        </p:txBody>
      </p:sp>
      <p:sp>
        <p:nvSpPr>
          <p:cNvPr id="14360" name="AutoShape 350"/>
          <p:cNvSpPr/>
          <p:nvPr/>
        </p:nvSpPr>
        <p:spPr>
          <a:xfrm>
            <a:off x="6856413" y="1339850"/>
            <a:ext cx="85725" cy="85725"/>
          </a:xfrm>
          <a:custGeom>
            <a:avLst/>
            <a:gdLst/>
            <a:ahLst/>
            <a:cxnLst>
              <a:cxn ang="0">
                <a:pos x="18672" y="21600"/>
              </a:cxn>
              <a:cxn ang="0">
                <a:pos x="21600" y="21599"/>
              </a:cxn>
              <a:cxn ang="0">
                <a:pos x="1" y="0"/>
              </a:cxn>
              <a:cxn ang="0">
                <a:pos x="0" y="2871"/>
              </a:cxn>
              <a:cxn ang="0">
                <a:pos x="18672" y="21600"/>
              </a:cxn>
              <a:cxn ang="0">
                <a:pos x="18672" y="21600"/>
              </a:cxn>
            </a:cxnLst>
            <a:pathLst>
              <a:path w="21600" h="21600">
                <a:moveTo>
                  <a:pt x="18672" y="21600"/>
                </a:moveTo>
                <a:lnTo>
                  <a:pt x="21600" y="21599"/>
                </a:lnTo>
                <a:cubicBezTo>
                  <a:pt x="21387" y="10396"/>
                  <a:pt x="11173" y="170"/>
                  <a:pt x="1" y="0"/>
                </a:cubicBezTo>
                <a:lnTo>
                  <a:pt x="0" y="2871"/>
                </a:lnTo>
                <a:cubicBezTo>
                  <a:pt x="10018" y="3430"/>
                  <a:pt x="18072" y="11518"/>
                  <a:pt x="18672" y="21600"/>
                </a:cubicBezTo>
                <a:close/>
                <a:moveTo>
                  <a:pt x="18672" y="21600"/>
                </a:moveTo>
              </a:path>
            </a:pathLst>
          </a:custGeom>
          <a:solidFill>
            <a:srgbClr val="183A5D"/>
          </a:solidFill>
          <a:ln w="9525">
            <a:noFill/>
          </a:ln>
        </p:spPr>
        <p:txBody>
          <a:bodyPr/>
          <a:p>
            <a:endParaRPr lang="zh-CN" altLang="en-US"/>
          </a:p>
        </p:txBody>
      </p:sp>
      <p:sp>
        <p:nvSpPr>
          <p:cNvPr id="14361" name="AutoShape 351"/>
          <p:cNvSpPr/>
          <p:nvPr/>
        </p:nvSpPr>
        <p:spPr>
          <a:xfrm>
            <a:off x="6856413" y="1366838"/>
            <a:ext cx="58737" cy="58737"/>
          </a:xfrm>
          <a:custGeom>
            <a:avLst/>
            <a:gdLst/>
            <a:ahLst/>
            <a:cxnLst>
              <a:cxn ang="0">
                <a:pos x="17333" y="21599"/>
              </a:cxn>
              <a:cxn ang="0">
                <a:pos x="21600" y="21600"/>
              </a:cxn>
              <a:cxn ang="0">
                <a:pos x="0" y="0"/>
              </a:cxn>
              <a:cxn ang="0">
                <a:pos x="0" y="4302"/>
              </a:cxn>
              <a:cxn ang="0">
                <a:pos x="17333" y="21599"/>
              </a:cxn>
              <a:cxn ang="0">
                <a:pos x="17333" y="21599"/>
              </a:cxn>
            </a:cxnLst>
            <a:pathLst>
              <a:path w="21600" h="21600">
                <a:moveTo>
                  <a:pt x="17333" y="21599"/>
                </a:moveTo>
                <a:lnTo>
                  <a:pt x="21600" y="21600"/>
                </a:lnTo>
                <a:cubicBezTo>
                  <a:pt x="20745" y="10040"/>
                  <a:pt x="11513" y="794"/>
                  <a:pt x="0" y="0"/>
                </a:cubicBezTo>
                <a:lnTo>
                  <a:pt x="0" y="4302"/>
                </a:lnTo>
                <a:cubicBezTo>
                  <a:pt x="9167" y="5080"/>
                  <a:pt x="16498" y="12409"/>
                  <a:pt x="17333" y="21599"/>
                </a:cubicBezTo>
                <a:close/>
                <a:moveTo>
                  <a:pt x="17333" y="21599"/>
                </a:moveTo>
              </a:path>
            </a:pathLst>
          </a:custGeom>
          <a:solidFill>
            <a:srgbClr val="183A5D"/>
          </a:solidFill>
          <a:ln w="9525">
            <a:noFill/>
          </a:ln>
        </p:spPr>
        <p:txBody>
          <a:bodyPr/>
          <a:p>
            <a:endParaRPr lang="zh-CN" altLang="en-US"/>
          </a:p>
        </p:txBody>
      </p:sp>
      <p:sp>
        <p:nvSpPr>
          <p:cNvPr id="37" name="Oval 5"/>
          <p:cNvSpPr/>
          <p:nvPr/>
        </p:nvSpPr>
        <p:spPr>
          <a:xfrm>
            <a:off x="6681788" y="1238250"/>
            <a:ext cx="368300" cy="366713"/>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63" name="TextBox 48"/>
          <p:cNvSpPr txBox="1"/>
          <p:nvPr/>
        </p:nvSpPr>
        <p:spPr>
          <a:xfrm>
            <a:off x="6138863" y="1612900"/>
            <a:ext cx="1446212"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Call Strategy</a:t>
            </a:r>
            <a:endParaRPr lang="en-US" altLang="zh-CN" sz="1000" dirty="0">
              <a:latin typeface="微软雅黑" panose="020B0503020204020204" pitchFamily="34" charset="-122"/>
              <a:ea typeface="微软雅黑" panose="020B0503020204020204" pitchFamily="34" charset="-122"/>
            </a:endParaRPr>
          </a:p>
        </p:txBody>
      </p:sp>
      <p:sp>
        <p:nvSpPr>
          <p:cNvPr id="14364" name="TextBox 49"/>
          <p:cNvSpPr txBox="1"/>
          <p:nvPr/>
        </p:nvSpPr>
        <p:spPr>
          <a:xfrm>
            <a:off x="6138863" y="1825625"/>
            <a:ext cx="1446212"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sp>
        <p:nvSpPr>
          <p:cNvPr id="45" name="Oval 6"/>
          <p:cNvSpPr/>
          <p:nvPr/>
        </p:nvSpPr>
        <p:spPr>
          <a:xfrm>
            <a:off x="7777163" y="2463800"/>
            <a:ext cx="368300" cy="366713"/>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66" name="AutoShape 325"/>
          <p:cNvSpPr/>
          <p:nvPr/>
        </p:nvSpPr>
        <p:spPr>
          <a:xfrm>
            <a:off x="7880350" y="2565400"/>
            <a:ext cx="158750" cy="161925"/>
          </a:xfrm>
          <a:custGeom>
            <a:avLst/>
            <a:gdLst/>
            <a:ahLst/>
            <a:cxnLst>
              <a:cxn ang="0">
                <a:pos x="10800" y="0"/>
              </a:cxn>
              <a:cxn ang="0">
                <a:pos x="0" y="10800"/>
              </a:cxn>
              <a:cxn ang="0">
                <a:pos x="1273" y="15888"/>
              </a:cxn>
              <a:cxn ang="0">
                <a:pos x="5801" y="20373"/>
              </a:cxn>
              <a:cxn ang="0">
                <a:pos x="10800" y="21600"/>
              </a:cxn>
              <a:cxn ang="0">
                <a:pos x="15950" y="20295"/>
              </a:cxn>
              <a:cxn ang="0">
                <a:pos x="20404" y="15738"/>
              </a:cxn>
              <a:cxn ang="0">
                <a:pos x="21600" y="10800"/>
              </a:cxn>
              <a:cxn ang="0">
                <a:pos x="10800" y="0"/>
              </a:cxn>
              <a:cxn ang="0">
                <a:pos x="18629" y="12876"/>
              </a:cxn>
              <a:cxn ang="0">
                <a:pos x="18411" y="13558"/>
              </a:cxn>
              <a:cxn ang="0">
                <a:pos x="17279" y="13395"/>
              </a:cxn>
              <a:cxn ang="0">
                <a:pos x="13218" y="17457"/>
              </a:cxn>
              <a:cxn ang="0">
                <a:pos x="13352" y="18482"/>
              </a:cxn>
              <a:cxn ang="0">
                <a:pos x="13050" y="18580"/>
              </a:cxn>
              <a:cxn ang="0">
                <a:pos x="10800" y="18900"/>
              </a:cxn>
              <a:cxn ang="0">
                <a:pos x="8675" y="18615"/>
              </a:cxn>
              <a:cxn ang="0">
                <a:pos x="8351" y="18515"/>
              </a:cxn>
              <a:cxn ang="0">
                <a:pos x="8469" y="17544"/>
              </a:cxn>
              <a:cxn ang="0">
                <a:pos x="4407" y="13482"/>
              </a:cxn>
              <a:cxn ang="0">
                <a:pos x="3228" y="13659"/>
              </a:cxn>
              <a:cxn ang="0">
                <a:pos x="3006" y="12999"/>
              </a:cxn>
              <a:cxn ang="0">
                <a:pos x="2700" y="10800"/>
              </a:cxn>
              <a:cxn ang="0">
                <a:pos x="10800" y="2700"/>
              </a:cxn>
              <a:cxn ang="0">
                <a:pos x="18900" y="10800"/>
              </a:cxn>
              <a:cxn ang="0">
                <a:pos x="18629" y="12876"/>
              </a:cxn>
              <a:cxn ang="0">
                <a:pos x="18629" y="12876"/>
              </a:cxn>
            </a:cxnLst>
            <a:pathLst>
              <a:path w="21600" h="21600">
                <a:moveTo>
                  <a:pt x="10800" y="0"/>
                </a:moveTo>
                <a:cubicBezTo>
                  <a:pt x="4835" y="0"/>
                  <a:pt x="0" y="4835"/>
                  <a:pt x="0" y="10800"/>
                </a:cubicBezTo>
                <a:cubicBezTo>
                  <a:pt x="0" y="12640"/>
                  <a:pt x="461" y="14372"/>
                  <a:pt x="1273" y="15888"/>
                </a:cubicBezTo>
                <a:cubicBezTo>
                  <a:pt x="2296" y="17800"/>
                  <a:pt x="3878" y="19367"/>
                  <a:pt x="5801" y="20373"/>
                </a:cubicBezTo>
                <a:cubicBezTo>
                  <a:pt x="7296" y="21155"/>
                  <a:pt x="8996" y="21600"/>
                  <a:pt x="10800" y="21600"/>
                </a:cubicBezTo>
                <a:cubicBezTo>
                  <a:pt x="12665" y="21600"/>
                  <a:pt x="14419" y="21128"/>
                  <a:pt x="15950" y="20295"/>
                </a:cubicBezTo>
                <a:cubicBezTo>
                  <a:pt x="17855" y="19260"/>
                  <a:pt x="19410" y="17667"/>
                  <a:pt x="20404" y="15738"/>
                </a:cubicBezTo>
                <a:cubicBezTo>
                  <a:pt x="21167" y="14257"/>
                  <a:pt x="21600" y="12580"/>
                  <a:pt x="21600" y="10800"/>
                </a:cubicBezTo>
                <a:cubicBezTo>
                  <a:pt x="21600" y="4835"/>
                  <a:pt x="16765" y="0"/>
                  <a:pt x="10800" y="0"/>
                </a:cubicBezTo>
                <a:close/>
                <a:moveTo>
                  <a:pt x="18629" y="12876"/>
                </a:moveTo>
                <a:cubicBezTo>
                  <a:pt x="18568" y="13108"/>
                  <a:pt x="18493" y="13334"/>
                  <a:pt x="18411" y="13558"/>
                </a:cubicBezTo>
                <a:cubicBezTo>
                  <a:pt x="18052" y="13453"/>
                  <a:pt x="17672" y="13395"/>
                  <a:pt x="17279" y="13395"/>
                </a:cubicBezTo>
                <a:cubicBezTo>
                  <a:pt x="15036" y="13395"/>
                  <a:pt x="13218" y="15214"/>
                  <a:pt x="13218" y="17457"/>
                </a:cubicBezTo>
                <a:cubicBezTo>
                  <a:pt x="13218" y="17812"/>
                  <a:pt x="13266" y="18154"/>
                  <a:pt x="13352" y="18482"/>
                </a:cubicBezTo>
                <a:cubicBezTo>
                  <a:pt x="13251" y="18515"/>
                  <a:pt x="13152" y="18550"/>
                  <a:pt x="13050" y="18580"/>
                </a:cubicBezTo>
                <a:cubicBezTo>
                  <a:pt x="12335" y="18786"/>
                  <a:pt x="11581" y="18900"/>
                  <a:pt x="10800" y="18900"/>
                </a:cubicBezTo>
                <a:cubicBezTo>
                  <a:pt x="10065" y="18900"/>
                  <a:pt x="9353" y="18800"/>
                  <a:pt x="8675" y="18615"/>
                </a:cubicBezTo>
                <a:cubicBezTo>
                  <a:pt x="8566" y="18585"/>
                  <a:pt x="8458" y="18549"/>
                  <a:pt x="8351" y="18515"/>
                </a:cubicBezTo>
                <a:cubicBezTo>
                  <a:pt x="8427" y="18204"/>
                  <a:pt x="8469" y="17879"/>
                  <a:pt x="8469" y="17544"/>
                </a:cubicBezTo>
                <a:cubicBezTo>
                  <a:pt x="8469" y="15301"/>
                  <a:pt x="6651" y="13482"/>
                  <a:pt x="4407" y="13482"/>
                </a:cubicBezTo>
                <a:cubicBezTo>
                  <a:pt x="3997" y="13482"/>
                  <a:pt x="3601" y="13545"/>
                  <a:pt x="3228" y="13659"/>
                </a:cubicBezTo>
                <a:cubicBezTo>
                  <a:pt x="3146" y="13442"/>
                  <a:pt x="3070" y="13223"/>
                  <a:pt x="3006" y="12999"/>
                </a:cubicBezTo>
                <a:cubicBezTo>
                  <a:pt x="2808" y="12299"/>
                  <a:pt x="2700" y="11562"/>
                  <a:pt x="2700" y="10800"/>
                </a:cubicBezTo>
                <a:cubicBezTo>
                  <a:pt x="2700" y="6334"/>
                  <a:pt x="6334" y="2700"/>
                  <a:pt x="10800" y="2700"/>
                </a:cubicBezTo>
                <a:cubicBezTo>
                  <a:pt x="15266" y="2700"/>
                  <a:pt x="18900" y="6334"/>
                  <a:pt x="18900" y="10800"/>
                </a:cubicBezTo>
                <a:cubicBezTo>
                  <a:pt x="18900" y="11518"/>
                  <a:pt x="18805" y="12213"/>
                  <a:pt x="18629" y="12876"/>
                </a:cubicBezTo>
                <a:close/>
                <a:moveTo>
                  <a:pt x="18629" y="12876"/>
                </a:moveTo>
              </a:path>
            </a:pathLst>
          </a:custGeom>
          <a:solidFill>
            <a:srgbClr val="183A5D"/>
          </a:solidFill>
          <a:ln w="9525">
            <a:noFill/>
          </a:ln>
        </p:spPr>
        <p:txBody>
          <a:bodyPr/>
          <a:p>
            <a:endParaRPr lang="zh-CN" altLang="en-US"/>
          </a:p>
        </p:txBody>
      </p:sp>
      <p:sp>
        <p:nvSpPr>
          <p:cNvPr id="14367" name="AutoShape 326"/>
          <p:cNvSpPr/>
          <p:nvPr/>
        </p:nvSpPr>
        <p:spPr>
          <a:xfrm>
            <a:off x="7937500" y="2595563"/>
            <a:ext cx="34925" cy="61912"/>
          </a:xfrm>
          <a:custGeom>
            <a:avLst/>
            <a:gdLst/>
            <a:ahLst/>
            <a:cxnLst>
              <a:cxn ang="0">
                <a:pos x="18572" y="14084"/>
              </a:cxn>
              <a:cxn ang="0">
                <a:pos x="2517" y="0"/>
              </a:cxn>
              <a:cxn ang="0">
                <a:pos x="0" y="585"/>
              </a:cxn>
              <a:cxn ang="0">
                <a:pos x="6681" y="16800"/>
              </a:cxn>
              <a:cxn ang="0">
                <a:pos x="6592" y="17429"/>
              </a:cxn>
              <a:cxn ang="0">
                <a:pos x="11212" y="21278"/>
              </a:cxn>
              <a:cxn ang="0">
                <a:pos x="14097" y="21600"/>
              </a:cxn>
              <a:cxn ang="0">
                <a:pos x="21019" y="19035"/>
              </a:cxn>
              <a:cxn ang="0">
                <a:pos x="21600" y="17431"/>
              </a:cxn>
              <a:cxn ang="0">
                <a:pos x="18572" y="14084"/>
              </a:cxn>
              <a:cxn ang="0">
                <a:pos x="18572" y="14084"/>
              </a:cxn>
            </a:cxnLst>
            <a:pathLst>
              <a:path w="21600" h="21600">
                <a:moveTo>
                  <a:pt x="18572" y="14084"/>
                </a:moveTo>
                <a:lnTo>
                  <a:pt x="2517" y="0"/>
                </a:lnTo>
                <a:lnTo>
                  <a:pt x="0" y="585"/>
                </a:lnTo>
                <a:lnTo>
                  <a:pt x="6681" y="16800"/>
                </a:lnTo>
                <a:cubicBezTo>
                  <a:pt x="6623" y="17008"/>
                  <a:pt x="6592" y="17220"/>
                  <a:pt x="6592" y="17429"/>
                </a:cubicBezTo>
                <a:cubicBezTo>
                  <a:pt x="6589" y="19062"/>
                  <a:pt x="8331" y="20611"/>
                  <a:pt x="11212" y="21278"/>
                </a:cubicBezTo>
                <a:cubicBezTo>
                  <a:pt x="12153" y="21498"/>
                  <a:pt x="13133" y="21600"/>
                  <a:pt x="14097" y="21600"/>
                </a:cubicBezTo>
                <a:cubicBezTo>
                  <a:pt x="17032" y="21600"/>
                  <a:pt x="19818" y="20633"/>
                  <a:pt x="21019" y="19035"/>
                </a:cubicBezTo>
                <a:cubicBezTo>
                  <a:pt x="21410" y="18510"/>
                  <a:pt x="21600" y="17964"/>
                  <a:pt x="21600" y="17431"/>
                </a:cubicBezTo>
                <a:cubicBezTo>
                  <a:pt x="21596" y="16122"/>
                  <a:pt x="20490" y="14875"/>
                  <a:pt x="18572" y="14084"/>
                </a:cubicBezTo>
                <a:close/>
                <a:moveTo>
                  <a:pt x="18572" y="14084"/>
                </a:moveTo>
              </a:path>
            </a:pathLst>
          </a:custGeom>
          <a:solidFill>
            <a:srgbClr val="183A5D"/>
          </a:solidFill>
          <a:ln w="9525">
            <a:noFill/>
          </a:ln>
        </p:spPr>
        <p:txBody>
          <a:bodyPr/>
          <a:p>
            <a:endParaRPr lang="zh-CN" altLang="en-US"/>
          </a:p>
        </p:txBody>
      </p:sp>
      <p:sp>
        <p:nvSpPr>
          <p:cNvPr id="14368" name="Rectangle 327"/>
          <p:cNvSpPr/>
          <p:nvPr/>
        </p:nvSpPr>
        <p:spPr>
          <a:xfrm>
            <a:off x="7958138" y="2590800"/>
            <a:ext cx="6350" cy="17463"/>
          </a:xfrm>
          <a:prstGeom prst="rect">
            <a:avLst/>
          </a:prstGeom>
          <a:solidFill>
            <a:srgbClr val="183A5D"/>
          </a:solidFill>
          <a:ln w="9525">
            <a:noFill/>
          </a:ln>
        </p:spPr>
        <p:txBody>
          <a:bodyPr lIns="0" tIns="0" rIns="0" bIns="0" anchor="t"/>
          <a:p>
            <a:endParaRPr lang="en-US" altLang="zh-CN" dirty="0">
              <a:latin typeface="微软雅黑" panose="020B0503020204020204" pitchFamily="34" charset="-122"/>
              <a:ea typeface="微软雅黑" panose="020B0503020204020204" pitchFamily="34" charset="-122"/>
            </a:endParaRPr>
          </a:p>
        </p:txBody>
      </p:sp>
      <p:sp>
        <p:nvSpPr>
          <p:cNvPr id="14369" name="AutoShape 328"/>
          <p:cNvSpPr/>
          <p:nvPr/>
        </p:nvSpPr>
        <p:spPr>
          <a:xfrm>
            <a:off x="7980363" y="2606675"/>
            <a:ext cx="17462" cy="17463"/>
          </a:xfrm>
          <a:custGeom>
            <a:avLst/>
            <a:gdLst/>
            <a:ahLst/>
            <a:cxnLst>
              <a:cxn ang="0">
                <a:pos x="0" y="15371"/>
              </a:cxn>
              <a:cxn ang="0">
                <a:pos x="15368" y="0"/>
              </a:cxn>
              <a:cxn ang="0">
                <a:pos x="21600" y="6229"/>
              </a:cxn>
              <a:cxn ang="0">
                <a:pos x="6232" y="21600"/>
              </a:cxn>
              <a:cxn ang="0">
                <a:pos x="0" y="15371"/>
              </a:cxn>
              <a:cxn ang="0">
                <a:pos x="0" y="15371"/>
              </a:cxn>
            </a:cxnLst>
            <a:pathLst>
              <a:path w="21600" h="21600">
                <a:moveTo>
                  <a:pt x="0" y="15371"/>
                </a:moveTo>
                <a:lnTo>
                  <a:pt x="15368" y="0"/>
                </a:lnTo>
                <a:lnTo>
                  <a:pt x="21600" y="6229"/>
                </a:lnTo>
                <a:lnTo>
                  <a:pt x="6232" y="21600"/>
                </a:lnTo>
                <a:lnTo>
                  <a:pt x="0" y="15371"/>
                </a:lnTo>
                <a:close/>
                <a:moveTo>
                  <a:pt x="0" y="15371"/>
                </a:moveTo>
              </a:path>
            </a:pathLst>
          </a:custGeom>
          <a:solidFill>
            <a:srgbClr val="183A5D"/>
          </a:solidFill>
          <a:ln w="9525">
            <a:noFill/>
          </a:ln>
        </p:spPr>
        <p:txBody>
          <a:bodyPr/>
          <a:p>
            <a:endParaRPr lang="zh-CN" altLang="en-US"/>
          </a:p>
        </p:txBody>
      </p:sp>
      <p:sp>
        <p:nvSpPr>
          <p:cNvPr id="14370" name="Rectangle 329"/>
          <p:cNvSpPr/>
          <p:nvPr/>
        </p:nvSpPr>
        <p:spPr>
          <a:xfrm>
            <a:off x="7993063" y="2635250"/>
            <a:ext cx="17462" cy="7938"/>
          </a:xfrm>
          <a:prstGeom prst="rect">
            <a:avLst/>
          </a:prstGeom>
          <a:solidFill>
            <a:srgbClr val="183A5D"/>
          </a:solidFill>
          <a:ln w="9525">
            <a:noFill/>
          </a:ln>
        </p:spPr>
        <p:txBody>
          <a:bodyPr lIns="0" tIns="0" rIns="0" bIns="0" anchor="t"/>
          <a:p>
            <a:endParaRPr lang="en-US" altLang="zh-CN" dirty="0">
              <a:latin typeface="微软雅黑" panose="020B0503020204020204" pitchFamily="34" charset="-122"/>
              <a:ea typeface="微软雅黑" panose="020B0503020204020204" pitchFamily="34" charset="-122"/>
            </a:endParaRPr>
          </a:p>
        </p:txBody>
      </p:sp>
      <p:sp>
        <p:nvSpPr>
          <p:cNvPr id="14371" name="Rectangle 330"/>
          <p:cNvSpPr/>
          <p:nvPr/>
        </p:nvSpPr>
        <p:spPr>
          <a:xfrm>
            <a:off x="7908925" y="2635250"/>
            <a:ext cx="17463" cy="7938"/>
          </a:xfrm>
          <a:prstGeom prst="rect">
            <a:avLst/>
          </a:prstGeom>
          <a:solidFill>
            <a:srgbClr val="183A5D"/>
          </a:solidFill>
          <a:ln w="9525">
            <a:noFill/>
          </a:ln>
        </p:spPr>
        <p:txBody>
          <a:bodyPr lIns="0" tIns="0" rIns="0" bIns="0" anchor="t"/>
          <a:p>
            <a:endParaRPr lang="en-US" altLang="zh-CN" dirty="0">
              <a:latin typeface="微软雅黑" panose="020B0503020204020204" pitchFamily="34" charset="-122"/>
              <a:ea typeface="微软雅黑" panose="020B0503020204020204" pitchFamily="34" charset="-122"/>
            </a:endParaRPr>
          </a:p>
        </p:txBody>
      </p:sp>
      <p:sp>
        <p:nvSpPr>
          <p:cNvPr id="14372" name="AutoShape 331"/>
          <p:cNvSpPr/>
          <p:nvPr/>
        </p:nvSpPr>
        <p:spPr>
          <a:xfrm>
            <a:off x="7920038" y="2606675"/>
            <a:ext cx="17462" cy="17463"/>
          </a:xfrm>
          <a:custGeom>
            <a:avLst/>
            <a:gdLst/>
            <a:ahLst/>
            <a:cxnLst>
              <a:cxn ang="0">
                <a:pos x="15370" y="21600"/>
              </a:cxn>
              <a:cxn ang="0">
                <a:pos x="0" y="6230"/>
              </a:cxn>
              <a:cxn ang="0">
                <a:pos x="6230" y="0"/>
              </a:cxn>
              <a:cxn ang="0">
                <a:pos x="21600" y="15370"/>
              </a:cxn>
              <a:cxn ang="0">
                <a:pos x="15370" y="21600"/>
              </a:cxn>
              <a:cxn ang="0">
                <a:pos x="15370" y="21600"/>
              </a:cxn>
            </a:cxnLst>
            <a:pathLst>
              <a:path w="21600" h="21600">
                <a:moveTo>
                  <a:pt x="15370" y="21600"/>
                </a:moveTo>
                <a:lnTo>
                  <a:pt x="0" y="6230"/>
                </a:lnTo>
                <a:lnTo>
                  <a:pt x="6230" y="0"/>
                </a:lnTo>
                <a:lnTo>
                  <a:pt x="21600" y="15370"/>
                </a:lnTo>
                <a:lnTo>
                  <a:pt x="15370" y="21600"/>
                </a:lnTo>
                <a:close/>
                <a:moveTo>
                  <a:pt x="15370" y="21600"/>
                </a:moveTo>
              </a:path>
            </a:pathLst>
          </a:custGeom>
          <a:solidFill>
            <a:srgbClr val="183A5D"/>
          </a:solidFill>
          <a:ln w="9525">
            <a:noFill/>
          </a:ln>
        </p:spPr>
        <p:txBody>
          <a:bodyPr/>
          <a:p>
            <a:endParaRPr lang="zh-CN" altLang="en-US"/>
          </a:p>
        </p:txBody>
      </p:sp>
      <p:sp>
        <p:nvSpPr>
          <p:cNvPr id="14373" name="TextBox 55"/>
          <p:cNvSpPr txBox="1"/>
          <p:nvPr/>
        </p:nvSpPr>
        <p:spPr>
          <a:xfrm>
            <a:off x="7240588" y="2843213"/>
            <a:ext cx="1446212"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Business Strategy</a:t>
            </a:r>
            <a:endParaRPr lang="en-US" altLang="zh-CN" sz="1000" dirty="0">
              <a:latin typeface="微软雅黑" panose="020B0503020204020204" pitchFamily="34" charset="-122"/>
              <a:ea typeface="微软雅黑" panose="020B0503020204020204" pitchFamily="34" charset="-122"/>
            </a:endParaRPr>
          </a:p>
        </p:txBody>
      </p:sp>
      <p:sp>
        <p:nvSpPr>
          <p:cNvPr id="14374" name="TextBox 56"/>
          <p:cNvSpPr txBox="1"/>
          <p:nvPr/>
        </p:nvSpPr>
        <p:spPr>
          <a:xfrm>
            <a:off x="7240588" y="3055938"/>
            <a:ext cx="1446212"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sp>
        <p:nvSpPr>
          <p:cNvPr id="57" name="Oval 7"/>
          <p:cNvSpPr/>
          <p:nvPr/>
        </p:nvSpPr>
        <p:spPr>
          <a:xfrm>
            <a:off x="6681788" y="3713163"/>
            <a:ext cx="368300" cy="368300"/>
          </a:xfrm>
          <a:prstGeom prst="ellipse">
            <a:avLst/>
          </a:prstGeom>
          <a:noFill/>
          <a:ln w="12700">
            <a:solidFill>
              <a:srgbClr val="183A5D"/>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376" name="AutoShape 597"/>
          <p:cNvSpPr/>
          <p:nvPr/>
        </p:nvSpPr>
        <p:spPr>
          <a:xfrm>
            <a:off x="6788150" y="3817938"/>
            <a:ext cx="160338" cy="160337"/>
          </a:xfrm>
          <a:custGeom>
            <a:avLst/>
            <a:gdLst/>
            <a:ahLst/>
            <a:cxnLst>
              <a:cxn ang="0">
                <a:pos x="20994" y="18385"/>
              </a:cxn>
              <a:cxn ang="0">
                <a:pos x="15212" y="12600"/>
              </a:cxn>
              <a:cxn ang="0">
                <a:pos x="16462" y="8239"/>
              </a:cxn>
              <a:cxn ang="0">
                <a:pos x="8231" y="0"/>
              </a:cxn>
              <a:cxn ang="0">
                <a:pos x="0" y="8239"/>
              </a:cxn>
              <a:cxn ang="0">
                <a:pos x="8231" y="16474"/>
              </a:cxn>
              <a:cxn ang="0">
                <a:pos x="12611" y="15211"/>
              </a:cxn>
              <a:cxn ang="0">
                <a:pos x="18389" y="20993"/>
              </a:cxn>
              <a:cxn ang="0">
                <a:pos x="19824" y="21600"/>
              </a:cxn>
              <a:cxn ang="0">
                <a:pos x="19831" y="21600"/>
              </a:cxn>
              <a:cxn ang="0">
                <a:pos x="21085" y="21090"/>
              </a:cxn>
              <a:cxn ang="0">
                <a:pos x="21599" y="19823"/>
              </a:cxn>
              <a:cxn ang="0">
                <a:pos x="20994" y="18385"/>
              </a:cxn>
              <a:cxn ang="0">
                <a:pos x="12821" y="8239"/>
              </a:cxn>
              <a:cxn ang="0">
                <a:pos x="8231" y="12832"/>
              </a:cxn>
              <a:cxn ang="0">
                <a:pos x="3641" y="8239"/>
              </a:cxn>
              <a:cxn ang="0">
                <a:pos x="8231" y="3644"/>
              </a:cxn>
              <a:cxn ang="0">
                <a:pos x="12821" y="8239"/>
              </a:cxn>
              <a:cxn ang="0">
                <a:pos x="12821" y="8239"/>
              </a:cxn>
            </a:cxnLst>
            <a:pathLst>
              <a:path w="21599" h="21600">
                <a:moveTo>
                  <a:pt x="20994" y="18385"/>
                </a:moveTo>
                <a:lnTo>
                  <a:pt x="15212" y="12600"/>
                </a:lnTo>
                <a:cubicBezTo>
                  <a:pt x="16003" y="11336"/>
                  <a:pt x="16462" y="9839"/>
                  <a:pt x="16462" y="8239"/>
                </a:cubicBezTo>
                <a:cubicBezTo>
                  <a:pt x="16462" y="3689"/>
                  <a:pt x="12777" y="0"/>
                  <a:pt x="8231" y="0"/>
                </a:cubicBezTo>
                <a:cubicBezTo>
                  <a:pt x="3686" y="0"/>
                  <a:pt x="0" y="3689"/>
                  <a:pt x="0" y="8239"/>
                </a:cubicBezTo>
                <a:cubicBezTo>
                  <a:pt x="0" y="12787"/>
                  <a:pt x="3686" y="16474"/>
                  <a:pt x="8231" y="16474"/>
                </a:cubicBezTo>
                <a:cubicBezTo>
                  <a:pt x="9839" y="16474"/>
                  <a:pt x="11342" y="16011"/>
                  <a:pt x="12611" y="15211"/>
                </a:cubicBezTo>
                <a:lnTo>
                  <a:pt x="18389" y="20993"/>
                </a:lnTo>
                <a:cubicBezTo>
                  <a:pt x="18787" y="21391"/>
                  <a:pt x="19307" y="21600"/>
                  <a:pt x="19824" y="21600"/>
                </a:cubicBezTo>
                <a:cubicBezTo>
                  <a:pt x="19827" y="21600"/>
                  <a:pt x="19829" y="21600"/>
                  <a:pt x="19831" y="21600"/>
                </a:cubicBezTo>
                <a:cubicBezTo>
                  <a:pt x="20281" y="21600"/>
                  <a:pt x="20740" y="21433"/>
                  <a:pt x="21085" y="21090"/>
                </a:cubicBezTo>
                <a:cubicBezTo>
                  <a:pt x="21434" y="20740"/>
                  <a:pt x="21600" y="20278"/>
                  <a:pt x="21599" y="19823"/>
                </a:cubicBezTo>
                <a:cubicBezTo>
                  <a:pt x="21598" y="19304"/>
                  <a:pt x="21391" y="18783"/>
                  <a:pt x="20994" y="18385"/>
                </a:cubicBezTo>
                <a:close/>
                <a:moveTo>
                  <a:pt x="12821" y="8239"/>
                </a:moveTo>
                <a:cubicBezTo>
                  <a:pt x="12817" y="10769"/>
                  <a:pt x="10761" y="12827"/>
                  <a:pt x="8231" y="12832"/>
                </a:cubicBezTo>
                <a:cubicBezTo>
                  <a:pt x="5701" y="12827"/>
                  <a:pt x="3645" y="10769"/>
                  <a:pt x="3641" y="8239"/>
                </a:cubicBezTo>
                <a:cubicBezTo>
                  <a:pt x="3645" y="5707"/>
                  <a:pt x="5701" y="3648"/>
                  <a:pt x="8231" y="3644"/>
                </a:cubicBezTo>
                <a:cubicBezTo>
                  <a:pt x="10761" y="3648"/>
                  <a:pt x="12817" y="5707"/>
                  <a:pt x="12821" y="8239"/>
                </a:cubicBezTo>
                <a:close/>
                <a:moveTo>
                  <a:pt x="12821" y="8239"/>
                </a:moveTo>
              </a:path>
            </a:pathLst>
          </a:custGeom>
          <a:solidFill>
            <a:srgbClr val="183A5D"/>
          </a:solidFill>
          <a:ln w="9525">
            <a:noFill/>
          </a:ln>
        </p:spPr>
        <p:txBody>
          <a:bodyPr/>
          <a:p>
            <a:endParaRPr lang="zh-CN" altLang="en-US"/>
          </a:p>
        </p:txBody>
      </p:sp>
      <p:sp>
        <p:nvSpPr>
          <p:cNvPr id="14377" name="TextBox 57"/>
          <p:cNvSpPr txBox="1"/>
          <p:nvPr/>
        </p:nvSpPr>
        <p:spPr>
          <a:xfrm>
            <a:off x="6138863" y="4083050"/>
            <a:ext cx="1446212" cy="517525"/>
          </a:xfrm>
          <a:prstGeom prst="rect">
            <a:avLst/>
          </a:prstGeom>
          <a:noFill/>
          <a:ln w="9525">
            <a:noFill/>
          </a:ln>
        </p:spPr>
        <p:txBody>
          <a:bodyPr anchor="t">
            <a:spAutoFit/>
          </a:bodyPr>
          <a:p>
            <a:pPr algn="ctr">
              <a:lnSpc>
                <a:spcPct val="140000"/>
              </a:lnSpc>
            </a:pPr>
            <a:r>
              <a:rPr lang="en-US" altLang="zh-CN" sz="1000" dirty="0">
                <a:latin typeface="微软雅黑" panose="020B0503020204020204" pitchFamily="34" charset="-122"/>
                <a:ea typeface="微软雅黑" panose="020B0503020204020204" pitchFamily="34" charset="-122"/>
              </a:rPr>
              <a:t>Searching Strategy</a:t>
            </a:r>
            <a:endParaRPr lang="en-US" altLang="zh-CN" sz="1000" dirty="0">
              <a:latin typeface="微软雅黑" panose="020B0503020204020204" pitchFamily="34" charset="-122"/>
              <a:ea typeface="微软雅黑" panose="020B0503020204020204" pitchFamily="34" charset="-122"/>
            </a:endParaRPr>
          </a:p>
        </p:txBody>
      </p:sp>
      <p:sp>
        <p:nvSpPr>
          <p:cNvPr id="14378" name="TextBox 58"/>
          <p:cNvSpPr txBox="1"/>
          <p:nvPr/>
        </p:nvSpPr>
        <p:spPr>
          <a:xfrm>
            <a:off x="6138863" y="4295775"/>
            <a:ext cx="1446212" cy="539750"/>
          </a:xfrm>
          <a:prstGeom prst="rect">
            <a:avLst/>
          </a:prstGeom>
          <a:noFill/>
          <a:ln w="9525">
            <a:noFill/>
          </a:ln>
        </p:spPr>
        <p:txBody>
          <a:bodyPr anchor="t">
            <a:spAutoFit/>
          </a:bodyPr>
          <a:p>
            <a:pPr algn="ctr">
              <a:lnSpc>
                <a:spcPct val="140000"/>
              </a:lnSpc>
            </a:pPr>
            <a:r>
              <a:rPr lang="en-US" altLang="zh-CN" sz="700" dirty="0">
                <a:latin typeface="微软雅黑" panose="020B0503020204020204" pitchFamily="34" charset="-122"/>
                <a:ea typeface="微软雅黑" panose="020B0503020204020204" pitchFamily="34" charset="-122"/>
              </a:rPr>
              <a:t>Vestibulum ligut praesent commodo cursus.</a:t>
            </a:r>
            <a:endParaRPr lang="en-US" altLang="zh-CN" sz="700" dirty="0">
              <a:latin typeface="微软雅黑" panose="020B0503020204020204" pitchFamily="34" charset="-122"/>
              <a:ea typeface="微软雅黑" panose="020B0503020204020204" pitchFamily="34" charset="-122"/>
            </a:endParaRPr>
          </a:p>
        </p:txBody>
      </p:sp>
      <p:cxnSp>
        <p:nvCxnSpPr>
          <p:cNvPr id="61" name="Elbow Connector 60"/>
          <p:cNvCxnSpPr/>
          <p:nvPr/>
        </p:nvCxnSpPr>
        <p:spPr>
          <a:xfrm rot="10800000">
            <a:off x="2413000" y="1397000"/>
            <a:ext cx="1600200" cy="863600"/>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2" name="Elbow Connector 61"/>
          <p:cNvCxnSpPr/>
          <p:nvPr/>
        </p:nvCxnSpPr>
        <p:spPr>
          <a:xfrm flipV="1">
            <a:off x="4762500" y="1397000"/>
            <a:ext cx="1822450" cy="863600"/>
          </a:xfrm>
          <a:prstGeom prst="bentConnector3">
            <a:avLst>
              <a:gd name="adj1" fmla="val 54878"/>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3" name="Elbow Connector 65"/>
          <p:cNvCxnSpPr/>
          <p:nvPr/>
        </p:nvCxnSpPr>
        <p:spPr>
          <a:xfrm rot="10800000" flipV="1">
            <a:off x="1517650" y="2657475"/>
            <a:ext cx="2419350" cy="0"/>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4" name="Elbow Connector 70"/>
          <p:cNvCxnSpPr/>
          <p:nvPr/>
        </p:nvCxnSpPr>
        <p:spPr>
          <a:xfrm>
            <a:off x="4021138" y="2657475"/>
            <a:ext cx="3649663" cy="12700"/>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5" name="Elbow Connector 72"/>
          <p:cNvCxnSpPr/>
          <p:nvPr/>
        </p:nvCxnSpPr>
        <p:spPr>
          <a:xfrm rot="10800000" flipV="1">
            <a:off x="2413000" y="3040063"/>
            <a:ext cx="1600200" cy="863600"/>
          </a:xfrm>
          <a:prstGeom prst="bentConnector3">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cxnSp>
        <p:nvCxnSpPr>
          <p:cNvPr id="66" name="Elbow Connector 74"/>
          <p:cNvCxnSpPr/>
          <p:nvPr/>
        </p:nvCxnSpPr>
        <p:spPr>
          <a:xfrm>
            <a:off x="4184650" y="3041650"/>
            <a:ext cx="2400300" cy="865188"/>
          </a:xfrm>
          <a:prstGeom prst="bentConnector3">
            <a:avLst>
              <a:gd name="adj1" fmla="val 65608"/>
            </a:avLst>
          </a:prstGeom>
          <a:ln w="15875" cap="rnd">
            <a:solidFill>
              <a:srgbClr val="183A5D"/>
            </a:solidFill>
            <a:prstDash val="sysDot"/>
            <a:tailEnd type="oval"/>
          </a:ln>
        </p:spPr>
        <p:style>
          <a:lnRef idx="1">
            <a:schemeClr val="dk1"/>
          </a:lnRef>
          <a:fillRef idx="0">
            <a:schemeClr val="dk1"/>
          </a:fillRef>
          <a:effectRef idx="0">
            <a:schemeClr val="dk1"/>
          </a:effectRef>
          <a:fontRef idx="minor">
            <a:schemeClr val="tx1"/>
          </a:fontRef>
        </p:style>
      </p:cxnSp>
      <p:sp>
        <p:nvSpPr>
          <p:cNvPr id="54" name="矩形 53"/>
          <p:cNvSpPr/>
          <p:nvPr/>
        </p:nvSpPr>
        <p:spPr>
          <a:xfrm>
            <a:off x="177800" y="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PART ONE</a:t>
            </a:r>
            <a:endParaRPr kumimoji="0" lang="zh-CN" altLang="en-US"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388" name="文本框 3"/>
          <p:cNvSpPr txBox="1"/>
          <p:nvPr/>
        </p:nvSpPr>
        <p:spPr>
          <a:xfrm>
            <a:off x="1670050" y="142875"/>
            <a:ext cx="4540250" cy="396875"/>
          </a:xfrm>
          <a:prstGeom prst="rect">
            <a:avLst/>
          </a:prstGeom>
          <a:noFill/>
          <a:ln w="9525">
            <a:noFill/>
          </a:ln>
        </p:spPr>
        <p:txBody>
          <a:bodyPr anchor="t">
            <a:spAutoFit/>
          </a:bodyPr>
          <a:p>
            <a:r>
              <a:rPr lang="en-US" altLang="zh-CN" sz="2000" dirty="0">
                <a:solidFill>
                  <a:srgbClr val="183A5D"/>
                </a:solidFill>
                <a:latin typeface="微软雅黑" panose="020B0503020204020204" pitchFamily="34" charset="-122"/>
                <a:ea typeface="微软雅黑" panose="020B0503020204020204" pitchFamily="34" charset="-122"/>
              </a:rPr>
              <a:t>MOMODA POWERPOINT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descr="6622b567b337692ac7a3ee0daafb50e1"/>
          <p:cNvPicPr>
            <a:picLocks noChangeAspect="1"/>
          </p:cNvPicPr>
          <p:nvPr/>
        </p:nvPicPr>
        <p:blipFill>
          <a:blip r:embed="rId1"/>
          <a:stretch>
            <a:fillRect/>
          </a:stretch>
        </p:blipFill>
        <p:spPr>
          <a:xfrm>
            <a:off x="1422400" y="-379730"/>
            <a:ext cx="5433695" cy="6521450"/>
          </a:xfrm>
          <a:prstGeom prst="rect">
            <a:avLst/>
          </a:prstGeom>
        </p:spPr>
      </p:pic>
      <p:sp>
        <p:nvSpPr>
          <p:cNvPr id="3" name="矩形 2"/>
          <p:cNvSpPr/>
          <p:nvPr/>
        </p:nvSpPr>
        <p:spPr>
          <a:xfrm>
            <a:off x="177800" y="53975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椭圆 3"/>
          <p:cNvSpPr/>
          <p:nvPr/>
        </p:nvSpPr>
        <p:spPr>
          <a:xfrm>
            <a:off x="1475740" y="267335"/>
            <a:ext cx="144145" cy="1441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right)">
                                      <p:cBhvr>
                                        <p:cTn id="19" dur="500"/>
                                        <p:tgtEl>
                                          <p:spTgt spid="6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right)">
                                      <p:cBhvr>
                                        <p:cTn id="23" dur="500"/>
                                        <p:tgtEl>
                                          <p:spTgt spid="63"/>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right)">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任意多边形 4"/>
          <p:cNvSpPr/>
          <p:nvPr/>
        </p:nvSpPr>
        <p:spPr>
          <a:xfrm>
            <a:off x="7037388" y="2551113"/>
            <a:ext cx="2106613" cy="2620963"/>
          </a:xfrm>
          <a:custGeom>
            <a:avLst/>
            <a:gdLst>
              <a:gd name="connsiteX0" fmla="*/ 0 w 2819400"/>
              <a:gd name="connsiteY0" fmla="*/ 0 h 3467100"/>
              <a:gd name="connsiteX1" fmla="*/ 1562100 w 2819400"/>
              <a:gd name="connsiteY1" fmla="*/ 3467100 h 3467100"/>
              <a:gd name="connsiteX2" fmla="*/ 2819400 w 2819400"/>
              <a:gd name="connsiteY2" fmla="*/ 3467100 h 3467100"/>
              <a:gd name="connsiteX3" fmla="*/ 2819400 w 2819400"/>
              <a:gd name="connsiteY3" fmla="*/ 1447800 h 3467100"/>
              <a:gd name="connsiteX4" fmla="*/ 0 w 2819400"/>
              <a:gd name="connsiteY4" fmla="*/ 0 h 3467100"/>
              <a:gd name="connsiteX0-1" fmla="*/ 0 w 2809875"/>
              <a:gd name="connsiteY0-2" fmla="*/ 0 h 3495675"/>
              <a:gd name="connsiteX1-3" fmla="*/ 1552575 w 2809875"/>
              <a:gd name="connsiteY1-4" fmla="*/ 3495675 h 3495675"/>
              <a:gd name="connsiteX2-5" fmla="*/ 2809875 w 2809875"/>
              <a:gd name="connsiteY2-6" fmla="*/ 3495675 h 3495675"/>
              <a:gd name="connsiteX3-7" fmla="*/ 2809875 w 2809875"/>
              <a:gd name="connsiteY3-8" fmla="*/ 1476375 h 3495675"/>
              <a:gd name="connsiteX4-9" fmla="*/ 0 w 2809875"/>
              <a:gd name="connsiteY4-10" fmla="*/ 0 h 3495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9875" h="3495675">
                <a:moveTo>
                  <a:pt x="0" y="0"/>
                </a:moveTo>
                <a:lnTo>
                  <a:pt x="1552575" y="3495675"/>
                </a:lnTo>
                <a:lnTo>
                  <a:pt x="2809875" y="3495675"/>
                </a:lnTo>
                <a:lnTo>
                  <a:pt x="2809875" y="1476375"/>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任意多边形 2"/>
          <p:cNvSpPr/>
          <p:nvPr/>
        </p:nvSpPr>
        <p:spPr>
          <a:xfrm>
            <a:off x="-14287" y="0"/>
            <a:ext cx="4743450" cy="5143500"/>
          </a:xfrm>
          <a:custGeom>
            <a:avLst/>
            <a:gdLst>
              <a:gd name="connsiteX0" fmla="*/ 0 w 5905500"/>
              <a:gd name="connsiteY0" fmla="*/ 0 h 6934200"/>
              <a:gd name="connsiteX1" fmla="*/ 0 w 5905500"/>
              <a:gd name="connsiteY1" fmla="*/ 6896100 h 6934200"/>
              <a:gd name="connsiteX2" fmla="*/ 4724400 w 5905500"/>
              <a:gd name="connsiteY2" fmla="*/ 6934200 h 6934200"/>
              <a:gd name="connsiteX3" fmla="*/ 5905500 w 5905500"/>
              <a:gd name="connsiteY3" fmla="*/ 38100 h 6934200"/>
              <a:gd name="connsiteX4" fmla="*/ 0 w 5905500"/>
              <a:gd name="connsiteY4" fmla="*/ 0 h 6934200"/>
              <a:gd name="connsiteX0-1" fmla="*/ 0 w 5852457"/>
              <a:gd name="connsiteY0-2" fmla="*/ 424 h 6934624"/>
              <a:gd name="connsiteX1-3" fmla="*/ 0 w 5852457"/>
              <a:gd name="connsiteY1-4" fmla="*/ 6896524 h 6934624"/>
              <a:gd name="connsiteX2-5" fmla="*/ 4724400 w 5852457"/>
              <a:gd name="connsiteY2-6" fmla="*/ 6934624 h 6934624"/>
              <a:gd name="connsiteX3-7" fmla="*/ 5852457 w 5852457"/>
              <a:gd name="connsiteY3-8" fmla="*/ 0 h 6934624"/>
              <a:gd name="connsiteX4-9" fmla="*/ 0 w 5852457"/>
              <a:gd name="connsiteY4-10" fmla="*/ 424 h 6934624"/>
              <a:gd name="connsiteX0-11" fmla="*/ 17681 w 5870138"/>
              <a:gd name="connsiteY0-12" fmla="*/ 424 h 6935048"/>
              <a:gd name="connsiteX1-13" fmla="*/ 0 w 5870138"/>
              <a:gd name="connsiteY1-14" fmla="*/ 6935048 h 6935048"/>
              <a:gd name="connsiteX2-15" fmla="*/ 4742081 w 5870138"/>
              <a:gd name="connsiteY2-16" fmla="*/ 6934624 h 6935048"/>
              <a:gd name="connsiteX3-17" fmla="*/ 5870138 w 5870138"/>
              <a:gd name="connsiteY3-18" fmla="*/ 0 h 6935048"/>
              <a:gd name="connsiteX4-19" fmla="*/ 17681 w 5870138"/>
              <a:gd name="connsiteY4-20" fmla="*/ 424 h 69350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70138" h="6935048">
                <a:moveTo>
                  <a:pt x="17681" y="424"/>
                </a:moveTo>
                <a:cubicBezTo>
                  <a:pt x="11787" y="2311965"/>
                  <a:pt x="5894" y="4623507"/>
                  <a:pt x="0" y="6935048"/>
                </a:cubicBezTo>
                <a:lnTo>
                  <a:pt x="4742081" y="6934624"/>
                </a:lnTo>
                <a:lnTo>
                  <a:pt x="5870138" y="0"/>
                </a:lnTo>
                <a:lnTo>
                  <a:pt x="17681" y="424"/>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直角三角形 3"/>
          <p:cNvSpPr/>
          <p:nvPr/>
        </p:nvSpPr>
        <p:spPr>
          <a:xfrm flipH="1" flipV="1">
            <a:off x="2572385" y="0"/>
            <a:ext cx="6572250" cy="4314825"/>
          </a:xfrm>
          <a:prstGeom prst="rtTriangle">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364" name="矩形 5"/>
          <p:cNvSpPr/>
          <p:nvPr/>
        </p:nvSpPr>
        <p:spPr>
          <a:xfrm>
            <a:off x="5172075" y="614363"/>
            <a:ext cx="2825115" cy="622300"/>
          </a:xfrm>
          <a:prstGeom prst="rect">
            <a:avLst/>
          </a:prstGeom>
          <a:noFill/>
          <a:ln w="9525">
            <a:noFill/>
          </a:ln>
        </p:spPr>
        <p:txBody>
          <a:bodyPr wrap="none" lIns="68580" tIns="34290" rIns="68580" bIns="34290" anchor="t">
            <a:spAutoFit/>
          </a:bodyPr>
          <a:p>
            <a:r>
              <a:rPr lang="en-US" altLang="zh-CN" sz="3600" b="1" dirty="0">
                <a:solidFill>
                  <a:schemeClr val="bg1"/>
                </a:solidFill>
                <a:latin typeface="微软雅黑" panose="020B0503020204020204" pitchFamily="34" charset="-122"/>
                <a:ea typeface="微软雅黑" panose="020B0503020204020204" pitchFamily="34" charset="-122"/>
              </a:rPr>
              <a:t>Oil Painting</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5191125" y="1209675"/>
            <a:ext cx="3522663" cy="312738"/>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7"/>
          <p:cNvGrpSpPr/>
          <p:nvPr/>
        </p:nvGrpSpPr>
        <p:grpSpPr>
          <a:xfrm>
            <a:off x="4474845" y="3204210"/>
            <a:ext cx="2099310" cy="364490"/>
            <a:chOff x="6892290" y="2847500"/>
            <a:chExt cx="1280378" cy="485775"/>
          </a:xfrm>
          <a:effectLst>
            <a:outerShdw blurRad="50800" dist="38100" dir="2700000" algn="tl" rotWithShape="0">
              <a:prstClr val="black">
                <a:alpha val="40000"/>
              </a:prstClr>
            </a:outerShdw>
          </a:effectLst>
        </p:grpSpPr>
        <p:sp>
          <p:nvSpPr>
            <p:cNvPr id="9" name="平行四边形 8"/>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6972784" y="2921109"/>
              <a:ext cx="1199884" cy="3672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ADD YOUR TEXT HERE</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10"/>
          <p:cNvSpPr/>
          <p:nvPr/>
        </p:nvSpPr>
        <p:spPr>
          <a:xfrm>
            <a:off x="4411663" y="3732213"/>
            <a:ext cx="2646363" cy="807085"/>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p:cNvSpPr/>
          <p:nvPr/>
        </p:nvSpPr>
        <p:spPr>
          <a:xfrm flipH="1" flipV="1">
            <a:off x="2572385" y="0"/>
            <a:ext cx="6572250" cy="4314825"/>
          </a:xfrm>
          <a:prstGeom prst="rtTriangle">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p:cNvGrpSpPr/>
          <p:nvPr/>
        </p:nvGrpSpPr>
        <p:grpSpPr>
          <a:xfrm>
            <a:off x="1365885" y="923449"/>
            <a:ext cx="2103596" cy="3235643"/>
            <a:chOff x="2349501" y="2176810"/>
            <a:chExt cx="2413202" cy="3697195"/>
          </a:xfrm>
          <a:solidFill>
            <a:schemeClr val="tx1"/>
          </a:solidFill>
        </p:grpSpPr>
        <p:sp>
          <p:nvSpPr>
            <p:cNvPr id="6" name="Rectangle: Rounded Corners 41"/>
            <p:cNvSpPr/>
            <p:nvPr/>
          </p:nvSpPr>
          <p:spPr>
            <a:xfrm>
              <a:off x="2349501" y="2176810"/>
              <a:ext cx="2413202" cy="3697195"/>
            </a:xfrm>
            <a:prstGeom prst="roundRect">
              <a:avLst>
                <a:gd name="adj" fmla="val 5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
            </a:p>
          </p:txBody>
        </p:sp>
        <p:sp>
          <p:nvSpPr>
            <p:cNvPr id="7" name="Rectangle 15"/>
            <p:cNvSpPr/>
            <p:nvPr/>
          </p:nvSpPr>
          <p:spPr bwMode="auto">
            <a:xfrm>
              <a:off x="2617973" y="4878614"/>
              <a:ext cx="1876033" cy="2937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0000" lnSpcReduction="10000"/>
            </a:bodyPr>
            <a:lstStyle/>
            <a:p>
              <a:pPr algn="ctr" eaLnBrk="1" fontAlgn="auto" hangingPunct="1">
                <a:defRPr/>
              </a:pPr>
              <a:endParaRPr lang="zh-CN" altLang="en-US" sz="1200" b="1" dirty="0">
                <a:solidFill>
                  <a:schemeClr val="tx2"/>
                </a:solidFill>
              </a:endParaRPr>
            </a:p>
          </p:txBody>
        </p:sp>
        <p:sp>
          <p:nvSpPr>
            <p:cNvPr id="11" name="Freeform: Shape 49"/>
            <p:cNvSpPr/>
            <p:nvPr/>
          </p:nvSpPr>
          <p:spPr bwMode="auto">
            <a:xfrm>
              <a:off x="3268847" y="2386190"/>
              <a:ext cx="574283" cy="574283"/>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grpFill/>
            <a:ln>
              <a:noFill/>
            </a:ln>
          </p:spPr>
          <p:txBody>
            <a:bodyPr anchor="ctr"/>
            <a:lstStyle/>
            <a:p>
              <a:pPr algn="ctr"/>
              <a:endParaRPr sz="100"/>
            </a:p>
          </p:txBody>
        </p:sp>
        <p:sp>
          <p:nvSpPr>
            <p:cNvPr id="29" name="矩形 28"/>
            <p:cNvSpPr/>
            <p:nvPr/>
          </p:nvSpPr>
          <p:spPr>
            <a:xfrm>
              <a:off x="2681406" y="3155847"/>
              <a:ext cx="1662680" cy="1766063"/>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050" spc="225" noProof="0" dirty="0" err="1">
                  <a:ln>
                    <a:noFill/>
                  </a:ln>
                  <a:solidFill>
                    <a:schemeClr val="bg1"/>
                  </a:solidFill>
                  <a:effectLst/>
                  <a:uLnTx/>
                  <a:uFillTx/>
                  <a:latin typeface="微软雅黑" panose="020B0503020204020204" pitchFamily="34" charset="-122"/>
                  <a:ea typeface="微软雅黑" panose="020B0503020204020204" pitchFamily="34" charset="-122"/>
                  <a:sym typeface="+mn-ea"/>
                </a:rPr>
                <a:t>Qianyu</a:t>
              </a:r>
              <a:r>
                <a:rPr lang="en-US" altLang="zh-CN" sz="1050" spc="225"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a:t>
              </a:r>
              <a:r>
                <a:rPr lang="en-US" altLang="zh-CN" sz="1050" spc="225" noProof="0" dirty="0" err="1">
                  <a:ln>
                    <a:noFill/>
                  </a:ln>
                  <a:solidFill>
                    <a:schemeClr val="bg1"/>
                  </a:solidFill>
                  <a:effectLst/>
                  <a:uLnTx/>
                  <a:uFillTx/>
                  <a:latin typeface="微软雅黑" panose="020B0503020204020204" pitchFamily="34" charset="-122"/>
                  <a:ea typeface="微软雅黑" panose="020B0503020204020204" pitchFamily="34" charset="-122"/>
                  <a:sym typeface="+mn-ea"/>
                </a:rPr>
                <a:t>ppt</a:t>
              </a:r>
              <a:r>
                <a:rPr lang="en-US" altLang="zh-CN" sz="1050" spc="225" noProof="0" dirty="0">
                  <a:ln>
                    <a:noFill/>
                  </a:ln>
                  <a:solidFill>
                    <a:schemeClr val="bg1"/>
                  </a:solidFill>
                  <a:effectLst/>
                  <a:uLnTx/>
                  <a:uFillTx/>
                  <a:latin typeface="微软雅黑" panose="020B0503020204020204" pitchFamily="34" charset="-122"/>
                  <a:ea typeface="微软雅黑" panose="020B0503020204020204" pitchFamily="34" charset="-122"/>
                  <a:sym typeface="+mn-ea"/>
                </a:rPr>
                <a:t> attention in the demonstration of the template Oil Painting and production, beautify</a:t>
              </a:r>
              <a:endParaRPr lang="en-US" altLang="zh-CN" sz="1050" spc="225"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p:txBody>
        </p:sp>
        <p:sp>
          <p:nvSpPr>
            <p:cNvPr id="30" name="矩形 29"/>
            <p:cNvSpPr/>
            <p:nvPr/>
          </p:nvSpPr>
          <p:spPr>
            <a:xfrm>
              <a:off x="2565524" y="4856066"/>
              <a:ext cx="1895949" cy="356986"/>
            </a:xfrm>
            <a:prstGeom prst="rect">
              <a:avLst/>
            </a:prstGeom>
            <a:grpFill/>
          </p:spPr>
          <p:txBody>
            <a:bodyPr wrap="square">
              <a:spAutoFit/>
              <a:scene3d>
                <a:camera prst="orthographicFront"/>
                <a:lightRig rig="threePt" dir="t"/>
              </a:scene3d>
              <a:sp3d contourW="12700"/>
            </a:bodyPr>
            <a:lstStyle/>
            <a:p>
              <a:pPr algn="ctr">
                <a:lnSpc>
                  <a:spcPct val="120000"/>
                </a:lnSpc>
              </a:pPr>
              <a:r>
                <a:rPr lang="en-US" altLang="zh-CN" sz="1200" dirty="0"/>
                <a:t>xxxx</a:t>
              </a:r>
              <a:endParaRPr lang="en-US" altLang="zh-CN" sz="1200" dirty="0"/>
            </a:p>
          </p:txBody>
        </p:sp>
      </p:grpSp>
      <p:sp>
        <p:nvSpPr>
          <p:cNvPr id="4" name="1"/>
          <p:cNvSpPr/>
          <p:nvPr/>
        </p:nvSpPr>
        <p:spPr>
          <a:xfrm>
            <a:off x="6038374" y="913924"/>
            <a:ext cx="1961198" cy="3235643"/>
          </a:xfrm>
          <a:prstGeom prst="roundRect">
            <a:avLst>
              <a:gd name="adj" fmla="val 5000"/>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
          </a:p>
        </p:txBody>
      </p:sp>
      <p:pic>
        <p:nvPicPr>
          <p:cNvPr id="15" name="图片 14" descr="timg (1)"/>
          <p:cNvPicPr>
            <a:picLocks noChangeAspect="1"/>
          </p:cNvPicPr>
          <p:nvPr/>
        </p:nvPicPr>
        <p:blipFill>
          <a:blip r:embed="rId2"/>
          <a:stretch>
            <a:fillRect/>
          </a:stretch>
        </p:blipFill>
        <p:spPr>
          <a:xfrm>
            <a:off x="3564890" y="939800"/>
            <a:ext cx="2378075" cy="3183255"/>
          </a:xfrm>
          <a:prstGeom prst="roundRect">
            <a:avLst/>
          </a:prstGeom>
        </p:spPr>
      </p:pic>
      <p:grpSp>
        <p:nvGrpSpPr>
          <p:cNvPr id="16" name="组合 7"/>
          <p:cNvGrpSpPr/>
          <p:nvPr/>
        </p:nvGrpSpPr>
        <p:grpSpPr>
          <a:xfrm>
            <a:off x="599914" y="1164103"/>
            <a:ext cx="1900839" cy="364331"/>
            <a:chOff x="6892290" y="2847500"/>
            <a:chExt cx="1233803" cy="485775"/>
          </a:xfrm>
          <a:solidFill>
            <a:srgbClr val="E5007F"/>
          </a:solidFill>
          <a:effectLst>
            <a:outerShdw blurRad="50800" dist="38100" dir="2700000" algn="tl" rotWithShape="0">
              <a:prstClr val="black">
                <a:alpha val="40000"/>
              </a:prstClr>
            </a:outerShdw>
          </a:effectLst>
        </p:grpSpPr>
        <p:sp>
          <p:nvSpPr>
            <p:cNvPr id="17" name="平行四边形 16"/>
            <p:cNvSpPr/>
            <p:nvPr/>
          </p:nvSpPr>
          <p:spPr>
            <a:xfrm>
              <a:off x="6892290" y="2847500"/>
              <a:ext cx="1230630" cy="48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6926209" y="2921109"/>
              <a:ext cx="1199884" cy="369332"/>
            </a:xfrm>
            <a:prstGeom prst="rect">
              <a:avLst/>
            </a:prstGeom>
            <a:noFill/>
            <a:extLst>
              <a:ext uri="{909E8E84-426E-40DD-AFC4-6F175D3DCCD1}">
                <a14:hiddenFill xmlns:a14="http://schemas.microsoft.com/office/drawing/2010/main">
                  <a:grpFill/>
                </a14:hiddenFill>
              </a:ext>
            </a:extLst>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ADD YOUR TEXT HERE</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AutoShape 8"/>
          <p:cNvSpPr/>
          <p:nvPr/>
        </p:nvSpPr>
        <p:spPr>
          <a:xfrm>
            <a:off x="7961313" y="300038"/>
            <a:ext cx="419100" cy="417512"/>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tx1"/>
          </a:solidFill>
          <a:ln w="9525">
            <a:noFill/>
          </a:ln>
        </p:spPr>
        <p:txBody>
          <a:bodyPr/>
          <a:p>
            <a:endParaRPr lang="zh-CN" altLang="en-US"/>
          </a:p>
        </p:txBody>
      </p:sp>
      <p:sp>
        <p:nvSpPr>
          <p:cNvPr id="16386" name="AutoShape 11"/>
          <p:cNvSpPr/>
          <p:nvPr/>
        </p:nvSpPr>
        <p:spPr>
          <a:xfrm>
            <a:off x="7415213" y="4421188"/>
            <a:ext cx="419100" cy="419100"/>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tx1"/>
          </a:solidFill>
          <a:ln w="9525">
            <a:noFill/>
          </a:ln>
        </p:spPr>
        <p:txBody>
          <a:bodyPr/>
          <a:p>
            <a:endParaRPr lang="zh-CN" altLang="en-US"/>
          </a:p>
        </p:txBody>
      </p:sp>
      <p:sp>
        <p:nvSpPr>
          <p:cNvPr id="15" name="AutoShape 12"/>
          <p:cNvSpPr/>
          <p:nvPr/>
        </p:nvSpPr>
        <p:spPr bwMode="auto">
          <a:xfrm>
            <a:off x="8110538" y="4932363"/>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 name="AutoShape 13"/>
          <p:cNvSpPr/>
          <p:nvPr/>
        </p:nvSpPr>
        <p:spPr bwMode="auto">
          <a:xfrm>
            <a:off x="8345488" y="4392613"/>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 name="AutoShape 16"/>
          <p:cNvSpPr/>
          <p:nvPr/>
        </p:nvSpPr>
        <p:spPr bwMode="auto">
          <a:xfrm>
            <a:off x="3960813" y="2995613"/>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6" y="1270"/>
                  <a:pt x="1271" y="5545"/>
                  <a:pt x="1271" y="10799"/>
                </a:cubicBezTo>
                <a:cubicBezTo>
                  <a:pt x="1271" y="16053"/>
                  <a:pt x="5546" y="20329"/>
                  <a:pt x="10800" y="20329"/>
                </a:cubicBezTo>
                <a:cubicBezTo>
                  <a:pt x="16055" y="20329"/>
                  <a:pt x="20330" y="16053"/>
                  <a:pt x="20330" y="10799"/>
                </a:cubicBezTo>
                <a:cubicBezTo>
                  <a:pt x="20329" y="5545"/>
                  <a:pt x="16055"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 name="AutoShape 18"/>
          <p:cNvSpPr/>
          <p:nvPr/>
        </p:nvSpPr>
        <p:spPr bwMode="auto">
          <a:xfrm>
            <a:off x="6096000" y="923925"/>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391" name="AutoShape 19"/>
          <p:cNvSpPr/>
          <p:nvPr/>
        </p:nvSpPr>
        <p:spPr>
          <a:xfrm>
            <a:off x="7947025" y="3016250"/>
            <a:ext cx="263525" cy="261938"/>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tx1"/>
          </a:solidFill>
          <a:ln w="9525">
            <a:noFill/>
          </a:ln>
        </p:spPr>
        <p:txBody>
          <a:bodyPr/>
          <a:p>
            <a:endParaRPr lang="zh-CN" altLang="en-US"/>
          </a:p>
        </p:txBody>
      </p:sp>
      <p:sp>
        <p:nvSpPr>
          <p:cNvPr id="16392" name="AutoShape 20"/>
          <p:cNvSpPr/>
          <p:nvPr/>
        </p:nvSpPr>
        <p:spPr>
          <a:xfrm>
            <a:off x="8685213" y="952500"/>
            <a:ext cx="261937" cy="261938"/>
          </a:xfrm>
          <a:custGeom>
            <a:avLst/>
            <a:gdLst/>
            <a:ahLst/>
            <a:cxnLst>
              <a:cxn ang="0">
                <a:pos x="10800" y="21600"/>
              </a:cxn>
              <a:cxn ang="0">
                <a:pos x="0" y="10800"/>
              </a:cxn>
              <a:cxn ang="0">
                <a:pos x="10800" y="0"/>
              </a:cxn>
              <a:cxn ang="0">
                <a:pos x="21600" y="10800"/>
              </a:cxn>
              <a:cxn ang="0">
                <a:pos x="10800" y="21600"/>
              </a:cxn>
              <a:cxn ang="0">
                <a:pos x="10800" y="1271"/>
              </a:cxn>
              <a:cxn ang="0">
                <a:pos x="1270" y="10800"/>
              </a:cxn>
              <a:cxn ang="0">
                <a:pos x="10800" y="20330"/>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30"/>
                  <a:pt x="10800" y="20330"/>
                </a:cubicBezTo>
                <a:cubicBezTo>
                  <a:pt x="16054" y="20330"/>
                  <a:pt x="20329" y="16055"/>
                  <a:pt x="20329" y="10800"/>
                </a:cubicBezTo>
                <a:cubicBezTo>
                  <a:pt x="20329" y="5545"/>
                  <a:pt x="16054" y="1271"/>
                  <a:pt x="10800" y="1271"/>
                </a:cubicBezTo>
                <a:close/>
                <a:moveTo>
                  <a:pt x="10800" y="1271"/>
                </a:moveTo>
              </a:path>
            </a:pathLst>
          </a:custGeom>
          <a:solidFill>
            <a:schemeClr val="tx1"/>
          </a:solidFill>
          <a:ln w="9525">
            <a:noFill/>
          </a:ln>
        </p:spPr>
        <p:txBody>
          <a:bodyPr/>
          <a:p>
            <a:endParaRPr lang="zh-CN" altLang="en-US"/>
          </a:p>
        </p:txBody>
      </p:sp>
      <p:sp>
        <p:nvSpPr>
          <p:cNvPr id="22" name="AutoShape 21"/>
          <p:cNvSpPr/>
          <p:nvPr/>
        </p:nvSpPr>
        <p:spPr bwMode="auto">
          <a:xfrm>
            <a:off x="6472238" y="3946525"/>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 name="AutoShape 22"/>
          <p:cNvSpPr/>
          <p:nvPr/>
        </p:nvSpPr>
        <p:spPr bwMode="auto">
          <a:xfrm>
            <a:off x="8613775" y="3321050"/>
            <a:ext cx="263525" cy="26352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395" name="AutoShape 23"/>
          <p:cNvSpPr/>
          <p:nvPr/>
        </p:nvSpPr>
        <p:spPr>
          <a:xfrm>
            <a:off x="8423275" y="1619250"/>
            <a:ext cx="261938" cy="261938"/>
          </a:xfrm>
          <a:custGeom>
            <a:avLst/>
            <a:gdLst/>
            <a:ahLst/>
            <a:cxnLst>
              <a:cxn ang="0">
                <a:pos x="10800" y="21600"/>
              </a:cxn>
              <a:cxn ang="0">
                <a:pos x="0" y="10800"/>
              </a:cxn>
              <a:cxn ang="0">
                <a:pos x="10800" y="0"/>
              </a:cxn>
              <a:cxn ang="0">
                <a:pos x="21600" y="10800"/>
              </a:cxn>
              <a:cxn ang="0">
                <a:pos x="10800" y="21600"/>
              </a:cxn>
              <a:cxn ang="0">
                <a:pos x="10800" y="1270"/>
              </a:cxn>
              <a:cxn ang="0">
                <a:pos x="1271" y="10800"/>
              </a:cxn>
              <a:cxn ang="0">
                <a:pos x="10800" y="20329"/>
              </a:cxn>
              <a:cxn ang="0">
                <a:pos x="20329" y="10800"/>
              </a:cxn>
              <a:cxn ang="0">
                <a:pos x="10800" y="1270"/>
              </a:cxn>
              <a:cxn ang="0">
                <a:pos x="10800" y="1270"/>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5"/>
                  <a:pt x="5545" y="20329"/>
                  <a:pt x="10800" y="20329"/>
                </a:cubicBezTo>
                <a:cubicBezTo>
                  <a:pt x="16055" y="20329"/>
                  <a:pt x="20329" y="16055"/>
                  <a:pt x="20329" y="10800"/>
                </a:cubicBezTo>
                <a:cubicBezTo>
                  <a:pt x="20329" y="5545"/>
                  <a:pt x="16055" y="1270"/>
                  <a:pt x="10800" y="1270"/>
                </a:cubicBezTo>
                <a:close/>
                <a:moveTo>
                  <a:pt x="10800" y="1270"/>
                </a:moveTo>
              </a:path>
            </a:pathLst>
          </a:custGeom>
          <a:solidFill>
            <a:schemeClr val="tx1"/>
          </a:solidFill>
          <a:ln w="9525">
            <a:noFill/>
          </a:ln>
        </p:spPr>
        <p:txBody>
          <a:bodyPr/>
          <a:p>
            <a:endParaRPr lang="zh-CN" altLang="en-US"/>
          </a:p>
        </p:txBody>
      </p:sp>
      <p:sp>
        <p:nvSpPr>
          <p:cNvPr id="25" name="AutoShape 24"/>
          <p:cNvSpPr/>
          <p:nvPr/>
        </p:nvSpPr>
        <p:spPr bwMode="auto">
          <a:xfrm>
            <a:off x="7451725" y="30163"/>
            <a:ext cx="261938" cy="261938"/>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4"/>
                  <a:pt x="5545" y="20329"/>
                  <a:pt x="10800" y="20329"/>
                </a:cubicBezTo>
                <a:cubicBezTo>
                  <a:pt x="16055" y="20329"/>
                  <a:pt x="20330" y="16054"/>
                  <a:pt x="20330" y="10800"/>
                </a:cubicBezTo>
                <a:cubicBezTo>
                  <a:pt x="20330" y="5545"/>
                  <a:pt x="16055"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6" name="AutoShape 25"/>
          <p:cNvSpPr/>
          <p:nvPr/>
        </p:nvSpPr>
        <p:spPr bwMode="auto">
          <a:xfrm>
            <a:off x="5911850" y="2654300"/>
            <a:ext cx="1027113" cy="666750"/>
          </a:xfrm>
          <a:custGeom>
            <a:avLst/>
            <a:gdLst/>
            <a:ahLst/>
            <a:cxnLst/>
            <a:rect l="0" t="0" r="r" b="b"/>
            <a:pathLst>
              <a:path w="21538" h="21552">
                <a:moveTo>
                  <a:pt x="21315" y="21552"/>
                </a:moveTo>
                <a:cubicBezTo>
                  <a:pt x="21274" y="21552"/>
                  <a:pt x="21232" y="21535"/>
                  <a:pt x="21195" y="21498"/>
                </a:cubicBezTo>
                <a:lnTo>
                  <a:pt x="103" y="634"/>
                </a:lnTo>
                <a:cubicBezTo>
                  <a:pt x="-1" y="532"/>
                  <a:pt x="-31" y="319"/>
                  <a:pt x="35" y="159"/>
                </a:cubicBezTo>
                <a:cubicBezTo>
                  <a:pt x="102" y="-1"/>
                  <a:pt x="239" y="-48"/>
                  <a:pt x="343" y="55"/>
                </a:cubicBezTo>
                <a:lnTo>
                  <a:pt x="21435" y="20919"/>
                </a:lnTo>
                <a:cubicBezTo>
                  <a:pt x="21539" y="21021"/>
                  <a:pt x="21569" y="21234"/>
                  <a:pt x="21503" y="21394"/>
                </a:cubicBezTo>
                <a:cubicBezTo>
                  <a:pt x="21460" y="21496"/>
                  <a:pt x="21388" y="21552"/>
                  <a:pt x="21315" y="21552"/>
                </a:cubicBezTo>
                <a:close/>
                <a:moveTo>
                  <a:pt x="21315" y="21552"/>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7" name="AutoShape 29"/>
          <p:cNvSpPr/>
          <p:nvPr/>
        </p:nvSpPr>
        <p:spPr bwMode="auto">
          <a:xfrm>
            <a:off x="6302375" y="1597025"/>
            <a:ext cx="161925"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8" name="AutoShape 30"/>
          <p:cNvSpPr/>
          <p:nvPr/>
        </p:nvSpPr>
        <p:spPr bwMode="auto">
          <a:xfrm>
            <a:off x="8081963" y="374015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9" name="AutoShape 31"/>
          <p:cNvSpPr/>
          <p:nvPr/>
        </p:nvSpPr>
        <p:spPr bwMode="auto">
          <a:xfrm>
            <a:off x="4627563" y="2449513"/>
            <a:ext cx="163513" cy="16192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0" name="AutoShape 34"/>
          <p:cNvSpPr/>
          <p:nvPr/>
        </p:nvSpPr>
        <p:spPr bwMode="auto">
          <a:xfrm>
            <a:off x="3776663" y="344170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1" name="AutoShape 35"/>
          <p:cNvSpPr/>
          <p:nvPr/>
        </p:nvSpPr>
        <p:spPr bwMode="auto">
          <a:xfrm>
            <a:off x="6046788" y="320040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2" y="18783"/>
                  <a:pt x="18783" y="15201"/>
                  <a:pt x="18783" y="10800"/>
                </a:cubicBezTo>
                <a:cubicBezTo>
                  <a:pt x="18783" y="6399"/>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2" name="AutoShape 36"/>
          <p:cNvSpPr/>
          <p:nvPr/>
        </p:nvSpPr>
        <p:spPr bwMode="auto">
          <a:xfrm>
            <a:off x="5770563" y="1504950"/>
            <a:ext cx="161925"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3" name="AutoShape 38"/>
          <p:cNvSpPr/>
          <p:nvPr/>
        </p:nvSpPr>
        <p:spPr bwMode="auto">
          <a:xfrm>
            <a:off x="8848725" y="295910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1" y="18783"/>
                  <a:pt x="18783" y="15201"/>
                  <a:pt x="18783" y="10800"/>
                </a:cubicBezTo>
                <a:cubicBezTo>
                  <a:pt x="18783" y="6399"/>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4" name="AutoShape 39"/>
          <p:cNvSpPr/>
          <p:nvPr/>
        </p:nvSpPr>
        <p:spPr bwMode="auto">
          <a:xfrm>
            <a:off x="8813800" y="1512888"/>
            <a:ext cx="161925"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 name="AutoShape 41"/>
          <p:cNvSpPr/>
          <p:nvPr/>
        </p:nvSpPr>
        <p:spPr bwMode="auto">
          <a:xfrm>
            <a:off x="6819900" y="15875"/>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 name="AutoShape 42"/>
          <p:cNvSpPr/>
          <p:nvPr/>
        </p:nvSpPr>
        <p:spPr bwMode="auto">
          <a:xfrm>
            <a:off x="7153275" y="4973638"/>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 name="AutoShape 43"/>
          <p:cNvSpPr/>
          <p:nvPr/>
        </p:nvSpPr>
        <p:spPr bwMode="auto">
          <a:xfrm>
            <a:off x="5719763" y="4613275"/>
            <a:ext cx="163513" cy="16192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 name="AutoShape 44"/>
          <p:cNvSpPr/>
          <p:nvPr/>
        </p:nvSpPr>
        <p:spPr bwMode="auto">
          <a:xfrm>
            <a:off x="3925888" y="4130675"/>
            <a:ext cx="163513" cy="16192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 name="AutoShape 46"/>
          <p:cNvSpPr/>
          <p:nvPr/>
        </p:nvSpPr>
        <p:spPr bwMode="auto">
          <a:xfrm>
            <a:off x="8408988" y="-1270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 name="AutoShape 47"/>
          <p:cNvSpPr/>
          <p:nvPr/>
        </p:nvSpPr>
        <p:spPr bwMode="auto">
          <a:xfrm>
            <a:off x="7691438" y="1065213"/>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 name="AutoShape 48"/>
          <p:cNvSpPr/>
          <p:nvPr/>
        </p:nvSpPr>
        <p:spPr bwMode="auto">
          <a:xfrm>
            <a:off x="8642350" y="2286000"/>
            <a:ext cx="163513" cy="16351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2" name="AutoShape 49"/>
          <p:cNvSpPr/>
          <p:nvPr/>
        </p:nvSpPr>
        <p:spPr bwMode="auto">
          <a:xfrm>
            <a:off x="5848350" y="1725613"/>
            <a:ext cx="503238" cy="419100"/>
          </a:xfrm>
          <a:custGeom>
            <a:avLst/>
            <a:gdLst/>
            <a:ahLst/>
            <a:cxnLst/>
            <a:rect l="0" t="0" r="r" b="b"/>
            <a:pathLst>
              <a:path w="21488" h="21532">
                <a:moveTo>
                  <a:pt x="454" y="21532"/>
                </a:moveTo>
                <a:cubicBezTo>
                  <a:pt x="323" y="21532"/>
                  <a:pt x="193" y="21464"/>
                  <a:pt x="103" y="21333"/>
                </a:cubicBezTo>
                <a:cubicBezTo>
                  <a:pt x="-56" y="21099"/>
                  <a:pt x="-28" y="20754"/>
                  <a:pt x="165" y="20562"/>
                </a:cubicBezTo>
                <a:lnTo>
                  <a:pt x="20746" y="125"/>
                </a:lnTo>
                <a:cubicBezTo>
                  <a:pt x="20939" y="-68"/>
                  <a:pt x="21225" y="-34"/>
                  <a:pt x="21385" y="199"/>
                </a:cubicBezTo>
                <a:cubicBezTo>
                  <a:pt x="21544" y="433"/>
                  <a:pt x="21516" y="778"/>
                  <a:pt x="21323" y="970"/>
                </a:cubicBezTo>
                <a:lnTo>
                  <a:pt x="742" y="21407"/>
                </a:lnTo>
                <a:cubicBezTo>
                  <a:pt x="658" y="21491"/>
                  <a:pt x="556" y="21532"/>
                  <a:pt x="454" y="21532"/>
                </a:cubicBezTo>
                <a:close/>
                <a:moveTo>
                  <a:pt x="454" y="21532"/>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3" name="AutoShape 50"/>
          <p:cNvSpPr/>
          <p:nvPr/>
        </p:nvSpPr>
        <p:spPr bwMode="auto">
          <a:xfrm>
            <a:off x="6429375" y="1009650"/>
            <a:ext cx="517525" cy="630238"/>
          </a:xfrm>
          <a:custGeom>
            <a:avLst/>
            <a:gdLst/>
            <a:ahLst/>
            <a:cxnLst/>
            <a:rect l="0" t="0" r="r" b="b"/>
            <a:pathLst>
              <a:path w="21490" h="21555">
                <a:moveTo>
                  <a:pt x="441" y="21555"/>
                </a:moveTo>
                <a:cubicBezTo>
                  <a:pt x="343" y="21555"/>
                  <a:pt x="244" y="21528"/>
                  <a:pt x="163" y="21474"/>
                </a:cubicBezTo>
                <a:cubicBezTo>
                  <a:pt x="-27" y="21347"/>
                  <a:pt x="-55" y="21118"/>
                  <a:pt x="99" y="20963"/>
                </a:cubicBezTo>
                <a:lnTo>
                  <a:pt x="20706" y="134"/>
                </a:lnTo>
                <a:cubicBezTo>
                  <a:pt x="20860" y="-22"/>
                  <a:pt x="21138" y="-45"/>
                  <a:pt x="21327" y="81"/>
                </a:cubicBezTo>
                <a:cubicBezTo>
                  <a:pt x="21516" y="208"/>
                  <a:pt x="21545" y="437"/>
                  <a:pt x="21391" y="592"/>
                </a:cubicBezTo>
                <a:lnTo>
                  <a:pt x="784" y="21421"/>
                </a:lnTo>
                <a:cubicBezTo>
                  <a:pt x="697" y="21509"/>
                  <a:pt x="569" y="21555"/>
                  <a:pt x="441" y="21555"/>
                </a:cubicBezTo>
                <a:close/>
                <a:moveTo>
                  <a:pt x="441" y="21555"/>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 name="AutoShape 51"/>
          <p:cNvSpPr/>
          <p:nvPr/>
        </p:nvSpPr>
        <p:spPr bwMode="auto">
          <a:xfrm>
            <a:off x="6003925" y="2392363"/>
            <a:ext cx="487363" cy="63500"/>
          </a:xfrm>
          <a:custGeom>
            <a:avLst/>
            <a:gdLst/>
            <a:ahLst/>
            <a:cxnLst/>
            <a:rect l="0" t="0" r="r" b="b"/>
            <a:pathLst>
              <a:path w="21600" h="21600">
                <a:moveTo>
                  <a:pt x="64" y="0"/>
                </a:moveTo>
                <a:lnTo>
                  <a:pt x="21600" y="16821"/>
                </a:lnTo>
                <a:lnTo>
                  <a:pt x="21536" y="21600"/>
                </a:lnTo>
                <a:lnTo>
                  <a:pt x="0" y="4779"/>
                </a:lnTo>
                <a:close/>
                <a:moveTo>
                  <a:pt x="6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 name="AutoShape 52"/>
          <p:cNvSpPr/>
          <p:nvPr/>
        </p:nvSpPr>
        <p:spPr bwMode="auto">
          <a:xfrm>
            <a:off x="6415088" y="1746250"/>
            <a:ext cx="204788" cy="523875"/>
          </a:xfrm>
          <a:custGeom>
            <a:avLst/>
            <a:gdLst/>
            <a:ahLst/>
            <a:cxnLst/>
            <a:rect l="0" t="0" r="r" b="b"/>
            <a:pathLst>
              <a:path w="21600" h="21600">
                <a:moveTo>
                  <a:pt x="20082" y="21600"/>
                </a:moveTo>
                <a:lnTo>
                  <a:pt x="0" y="195"/>
                </a:lnTo>
                <a:lnTo>
                  <a:pt x="1517" y="0"/>
                </a:lnTo>
                <a:lnTo>
                  <a:pt x="21600" y="21405"/>
                </a:lnTo>
                <a:close/>
                <a:moveTo>
                  <a:pt x="20082"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 name="AutoShape 53"/>
          <p:cNvSpPr/>
          <p:nvPr/>
        </p:nvSpPr>
        <p:spPr bwMode="auto">
          <a:xfrm>
            <a:off x="6877050" y="1973263"/>
            <a:ext cx="552450" cy="373063"/>
          </a:xfrm>
          <a:custGeom>
            <a:avLst/>
            <a:gdLst/>
            <a:ahLst/>
            <a:cxnLst/>
            <a:rect l="0" t="0" r="r" b="b"/>
            <a:pathLst>
              <a:path w="21600" h="21600">
                <a:moveTo>
                  <a:pt x="21295" y="0"/>
                </a:moveTo>
                <a:lnTo>
                  <a:pt x="21600" y="684"/>
                </a:lnTo>
                <a:lnTo>
                  <a:pt x="305" y="21600"/>
                </a:lnTo>
                <a:lnTo>
                  <a:pt x="0" y="20916"/>
                </a:lnTo>
                <a:close/>
                <a:moveTo>
                  <a:pt x="21295"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 name="AutoShape 54"/>
          <p:cNvSpPr/>
          <p:nvPr/>
        </p:nvSpPr>
        <p:spPr bwMode="auto">
          <a:xfrm>
            <a:off x="6351588" y="852488"/>
            <a:ext cx="458788" cy="176213"/>
          </a:xfrm>
          <a:custGeom>
            <a:avLst/>
            <a:gdLst/>
            <a:ahLst/>
            <a:cxnLst/>
            <a:rect l="0" t="0" r="r" b="b"/>
            <a:pathLst>
              <a:path w="21600" h="21600">
                <a:moveTo>
                  <a:pt x="21374" y="0"/>
                </a:moveTo>
                <a:lnTo>
                  <a:pt x="21600" y="1634"/>
                </a:lnTo>
                <a:lnTo>
                  <a:pt x="226" y="21600"/>
                </a:lnTo>
                <a:lnTo>
                  <a:pt x="0" y="19966"/>
                </a:lnTo>
                <a:close/>
                <a:moveTo>
                  <a:pt x="2137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 name="AutoShape 55"/>
          <p:cNvSpPr/>
          <p:nvPr/>
        </p:nvSpPr>
        <p:spPr bwMode="auto">
          <a:xfrm>
            <a:off x="7229475" y="249238"/>
            <a:ext cx="266700" cy="293688"/>
          </a:xfrm>
          <a:custGeom>
            <a:avLst/>
            <a:gdLst/>
            <a:ahLst/>
            <a:cxnLst/>
            <a:rect l="0" t="0" r="r" b="b"/>
            <a:pathLst>
              <a:path w="21600" h="21600">
                <a:moveTo>
                  <a:pt x="20743" y="0"/>
                </a:moveTo>
                <a:lnTo>
                  <a:pt x="21600" y="699"/>
                </a:lnTo>
                <a:lnTo>
                  <a:pt x="857" y="21600"/>
                </a:lnTo>
                <a:lnTo>
                  <a:pt x="0" y="20901"/>
                </a:lnTo>
                <a:close/>
                <a:moveTo>
                  <a:pt x="20743"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 name="AutoShape 56"/>
          <p:cNvSpPr/>
          <p:nvPr/>
        </p:nvSpPr>
        <p:spPr bwMode="auto">
          <a:xfrm>
            <a:off x="7351713" y="604838"/>
            <a:ext cx="641350" cy="147638"/>
          </a:xfrm>
          <a:custGeom>
            <a:avLst/>
            <a:gdLst/>
            <a:ahLst/>
            <a:cxnLst/>
            <a:rect l="0" t="0" r="r" b="b"/>
            <a:pathLst>
              <a:path w="21600" h="21600">
                <a:moveTo>
                  <a:pt x="100" y="21600"/>
                </a:moveTo>
                <a:lnTo>
                  <a:pt x="0" y="19584"/>
                </a:lnTo>
                <a:lnTo>
                  <a:pt x="21501" y="0"/>
                </a:lnTo>
                <a:lnTo>
                  <a:pt x="21600" y="2016"/>
                </a:lnTo>
                <a:close/>
                <a:moveTo>
                  <a:pt x="100"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 name="AutoShape 57"/>
          <p:cNvSpPr/>
          <p:nvPr/>
        </p:nvSpPr>
        <p:spPr bwMode="auto">
          <a:xfrm>
            <a:off x="5627688" y="2817813"/>
            <a:ext cx="61913" cy="936625"/>
          </a:xfrm>
          <a:custGeom>
            <a:avLst/>
            <a:gdLst/>
            <a:ahLst/>
            <a:cxnLst/>
            <a:rect l="0" t="0" r="r" b="b"/>
            <a:pathLst>
              <a:path w="21600" h="21600">
                <a:moveTo>
                  <a:pt x="4950" y="0"/>
                </a:moveTo>
                <a:lnTo>
                  <a:pt x="21600" y="21583"/>
                </a:lnTo>
                <a:lnTo>
                  <a:pt x="16650" y="21600"/>
                </a:lnTo>
                <a:lnTo>
                  <a:pt x="0" y="17"/>
                </a:lnTo>
                <a:close/>
                <a:moveTo>
                  <a:pt x="4950"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 name="AutoShape 58"/>
          <p:cNvSpPr/>
          <p:nvPr/>
        </p:nvSpPr>
        <p:spPr bwMode="auto">
          <a:xfrm>
            <a:off x="4975225" y="3676650"/>
            <a:ext cx="481013" cy="246063"/>
          </a:xfrm>
          <a:custGeom>
            <a:avLst/>
            <a:gdLst/>
            <a:ahLst/>
            <a:cxnLst/>
            <a:rect l="0" t="0" r="r" b="b"/>
            <a:pathLst>
              <a:path w="21600" h="21600">
                <a:moveTo>
                  <a:pt x="281" y="0"/>
                </a:moveTo>
                <a:lnTo>
                  <a:pt x="21600" y="20486"/>
                </a:lnTo>
                <a:lnTo>
                  <a:pt x="21319" y="21600"/>
                </a:lnTo>
                <a:lnTo>
                  <a:pt x="0" y="1114"/>
                </a:lnTo>
                <a:close/>
                <a:moveTo>
                  <a:pt x="281"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2" name="AutoShape 59"/>
          <p:cNvSpPr/>
          <p:nvPr/>
        </p:nvSpPr>
        <p:spPr bwMode="auto">
          <a:xfrm>
            <a:off x="4187825" y="3179763"/>
            <a:ext cx="454025" cy="295275"/>
          </a:xfrm>
          <a:custGeom>
            <a:avLst/>
            <a:gdLst/>
            <a:ahLst/>
            <a:cxnLst/>
            <a:rect l="0" t="0" r="r" b="b"/>
            <a:pathLst>
              <a:path w="21600" h="21600">
                <a:moveTo>
                  <a:pt x="361" y="0"/>
                </a:moveTo>
                <a:lnTo>
                  <a:pt x="21600" y="20726"/>
                </a:lnTo>
                <a:lnTo>
                  <a:pt x="21239" y="21600"/>
                </a:lnTo>
                <a:lnTo>
                  <a:pt x="0" y="874"/>
                </a:lnTo>
                <a:close/>
                <a:moveTo>
                  <a:pt x="361"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 name="AutoShape 60"/>
          <p:cNvSpPr/>
          <p:nvPr/>
        </p:nvSpPr>
        <p:spPr bwMode="auto">
          <a:xfrm>
            <a:off x="5110163" y="4243388"/>
            <a:ext cx="420688" cy="449263"/>
          </a:xfrm>
          <a:custGeom>
            <a:avLst/>
            <a:gdLst/>
            <a:ahLst/>
            <a:cxnLst/>
            <a:rect l="0" t="0" r="r" b="b"/>
            <a:pathLst>
              <a:path w="21600" h="21600">
                <a:moveTo>
                  <a:pt x="21069" y="0"/>
                </a:moveTo>
                <a:lnTo>
                  <a:pt x="21600" y="466"/>
                </a:lnTo>
                <a:lnTo>
                  <a:pt x="531" y="21600"/>
                </a:lnTo>
                <a:lnTo>
                  <a:pt x="0" y="21134"/>
                </a:lnTo>
                <a:close/>
                <a:moveTo>
                  <a:pt x="21069"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 name="AutoShape 61"/>
          <p:cNvSpPr/>
          <p:nvPr/>
        </p:nvSpPr>
        <p:spPr bwMode="auto">
          <a:xfrm>
            <a:off x="4414838" y="3789363"/>
            <a:ext cx="346075" cy="717550"/>
          </a:xfrm>
          <a:custGeom>
            <a:avLst/>
            <a:gdLst/>
            <a:ahLst/>
            <a:cxnLst/>
            <a:rect l="0" t="0" r="r" b="b"/>
            <a:pathLst>
              <a:path w="21600" h="21600">
                <a:moveTo>
                  <a:pt x="821" y="21600"/>
                </a:moveTo>
                <a:lnTo>
                  <a:pt x="0" y="21421"/>
                </a:lnTo>
                <a:lnTo>
                  <a:pt x="20779" y="0"/>
                </a:lnTo>
                <a:lnTo>
                  <a:pt x="21600" y="179"/>
                </a:lnTo>
                <a:close/>
                <a:moveTo>
                  <a:pt x="821"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 name="AutoShape 62"/>
          <p:cNvSpPr/>
          <p:nvPr/>
        </p:nvSpPr>
        <p:spPr bwMode="auto">
          <a:xfrm>
            <a:off x="4464050" y="4640263"/>
            <a:ext cx="323850" cy="133350"/>
          </a:xfrm>
          <a:custGeom>
            <a:avLst/>
            <a:gdLst/>
            <a:ahLst/>
            <a:cxnLst/>
            <a:rect l="0" t="0" r="r" b="b"/>
            <a:pathLst>
              <a:path w="21600" h="21600">
                <a:moveTo>
                  <a:pt x="334" y="0"/>
                </a:moveTo>
                <a:lnTo>
                  <a:pt x="21600" y="19458"/>
                </a:lnTo>
                <a:lnTo>
                  <a:pt x="21266" y="21600"/>
                </a:lnTo>
                <a:lnTo>
                  <a:pt x="0" y="2142"/>
                </a:lnTo>
                <a:close/>
                <a:moveTo>
                  <a:pt x="33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 name="AutoShape 63"/>
          <p:cNvSpPr/>
          <p:nvPr/>
        </p:nvSpPr>
        <p:spPr bwMode="auto">
          <a:xfrm>
            <a:off x="7351713" y="3881438"/>
            <a:ext cx="198438" cy="558800"/>
          </a:xfrm>
          <a:custGeom>
            <a:avLst/>
            <a:gdLst/>
            <a:ahLst/>
            <a:cxnLst/>
            <a:rect l="0" t="0" r="r" b="b"/>
            <a:pathLst>
              <a:path w="21600" h="21600">
                <a:moveTo>
                  <a:pt x="1469" y="0"/>
                </a:moveTo>
                <a:lnTo>
                  <a:pt x="21600" y="21426"/>
                </a:lnTo>
                <a:lnTo>
                  <a:pt x="20131" y="21600"/>
                </a:lnTo>
                <a:lnTo>
                  <a:pt x="0" y="174"/>
                </a:lnTo>
                <a:close/>
                <a:moveTo>
                  <a:pt x="1469"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 name="AutoShape 64"/>
          <p:cNvSpPr/>
          <p:nvPr/>
        </p:nvSpPr>
        <p:spPr bwMode="auto">
          <a:xfrm>
            <a:off x="7805738" y="4513263"/>
            <a:ext cx="541338" cy="85725"/>
          </a:xfrm>
          <a:custGeom>
            <a:avLst/>
            <a:gdLst/>
            <a:ahLst/>
            <a:cxnLst/>
            <a:rect l="0" t="0" r="r" b="b"/>
            <a:pathLst>
              <a:path w="21600" h="21600">
                <a:moveTo>
                  <a:pt x="21525" y="0"/>
                </a:moveTo>
                <a:lnTo>
                  <a:pt x="21600" y="3585"/>
                </a:lnTo>
                <a:lnTo>
                  <a:pt x="75" y="21600"/>
                </a:lnTo>
                <a:lnTo>
                  <a:pt x="0" y="18015"/>
                </a:lnTo>
                <a:close/>
                <a:moveTo>
                  <a:pt x="21525"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 name="AutoShape 65"/>
          <p:cNvSpPr/>
          <p:nvPr/>
        </p:nvSpPr>
        <p:spPr bwMode="auto">
          <a:xfrm>
            <a:off x="7791450" y="4725988"/>
            <a:ext cx="357188" cy="266700"/>
          </a:xfrm>
          <a:custGeom>
            <a:avLst/>
            <a:gdLst/>
            <a:ahLst/>
            <a:cxnLst/>
            <a:rect l="0" t="0" r="r" b="b"/>
            <a:pathLst>
              <a:path w="21600" h="21600">
                <a:moveTo>
                  <a:pt x="517" y="0"/>
                </a:moveTo>
                <a:lnTo>
                  <a:pt x="21600" y="20647"/>
                </a:lnTo>
                <a:lnTo>
                  <a:pt x="21083" y="21600"/>
                </a:lnTo>
                <a:lnTo>
                  <a:pt x="0" y="953"/>
                </a:lnTo>
                <a:close/>
                <a:moveTo>
                  <a:pt x="517"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 name="AutoShape 66"/>
          <p:cNvSpPr/>
          <p:nvPr/>
        </p:nvSpPr>
        <p:spPr bwMode="auto">
          <a:xfrm>
            <a:off x="6926263" y="4648200"/>
            <a:ext cx="490538" cy="84138"/>
          </a:xfrm>
          <a:custGeom>
            <a:avLst/>
            <a:gdLst/>
            <a:ahLst/>
            <a:cxnLst/>
            <a:rect l="0" t="0" r="r" b="b"/>
            <a:pathLst>
              <a:path w="21600" h="21600">
                <a:moveTo>
                  <a:pt x="21511" y="0"/>
                </a:moveTo>
                <a:lnTo>
                  <a:pt x="21600" y="3564"/>
                </a:lnTo>
                <a:lnTo>
                  <a:pt x="89" y="21600"/>
                </a:lnTo>
                <a:lnTo>
                  <a:pt x="0" y="18036"/>
                </a:lnTo>
                <a:close/>
                <a:moveTo>
                  <a:pt x="21511"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 name="AutoShape 67"/>
          <p:cNvSpPr/>
          <p:nvPr/>
        </p:nvSpPr>
        <p:spPr bwMode="auto">
          <a:xfrm>
            <a:off x="7558088" y="3186113"/>
            <a:ext cx="407988" cy="134938"/>
          </a:xfrm>
          <a:custGeom>
            <a:avLst/>
            <a:gdLst/>
            <a:ahLst/>
            <a:cxnLst/>
            <a:rect l="0" t="0" r="r" b="b"/>
            <a:pathLst>
              <a:path w="21600" h="21600">
                <a:moveTo>
                  <a:pt x="21385" y="0"/>
                </a:moveTo>
                <a:lnTo>
                  <a:pt x="21600" y="2186"/>
                </a:lnTo>
                <a:lnTo>
                  <a:pt x="215" y="21600"/>
                </a:lnTo>
                <a:lnTo>
                  <a:pt x="0" y="19414"/>
                </a:lnTo>
                <a:close/>
                <a:moveTo>
                  <a:pt x="21385"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1" name="AutoShape 68"/>
          <p:cNvSpPr/>
          <p:nvPr/>
        </p:nvSpPr>
        <p:spPr bwMode="auto">
          <a:xfrm>
            <a:off x="7954963" y="1738313"/>
            <a:ext cx="465138" cy="50800"/>
          </a:xfrm>
          <a:custGeom>
            <a:avLst/>
            <a:gdLst/>
            <a:ahLst/>
            <a:cxnLst/>
            <a:rect l="0" t="0" r="r" b="b"/>
            <a:pathLst>
              <a:path w="21600" h="21600">
                <a:moveTo>
                  <a:pt x="21550" y="0"/>
                </a:moveTo>
                <a:lnTo>
                  <a:pt x="21600" y="6154"/>
                </a:lnTo>
                <a:lnTo>
                  <a:pt x="50" y="21600"/>
                </a:lnTo>
                <a:lnTo>
                  <a:pt x="0" y="15446"/>
                </a:lnTo>
                <a:close/>
                <a:moveTo>
                  <a:pt x="21550"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2" name="AutoShape 69"/>
          <p:cNvSpPr/>
          <p:nvPr/>
        </p:nvSpPr>
        <p:spPr bwMode="auto">
          <a:xfrm>
            <a:off x="7316788" y="2136775"/>
            <a:ext cx="323850" cy="1017588"/>
          </a:xfrm>
          <a:custGeom>
            <a:avLst/>
            <a:gdLst/>
            <a:ahLst/>
            <a:cxnLst/>
            <a:rect l="0" t="0" r="r" b="b"/>
            <a:pathLst>
              <a:path w="21600" h="21600">
                <a:moveTo>
                  <a:pt x="20699" y="0"/>
                </a:moveTo>
                <a:lnTo>
                  <a:pt x="21600" y="88"/>
                </a:lnTo>
                <a:lnTo>
                  <a:pt x="901" y="21600"/>
                </a:lnTo>
                <a:lnTo>
                  <a:pt x="0" y="21512"/>
                </a:lnTo>
                <a:close/>
                <a:moveTo>
                  <a:pt x="20699"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 name="AutoShape 71"/>
          <p:cNvSpPr/>
          <p:nvPr/>
        </p:nvSpPr>
        <p:spPr bwMode="auto">
          <a:xfrm>
            <a:off x="8081963" y="3271838"/>
            <a:ext cx="92075" cy="481013"/>
          </a:xfrm>
          <a:custGeom>
            <a:avLst/>
            <a:gdLst/>
            <a:ahLst/>
            <a:cxnLst/>
            <a:rect l="0" t="0" r="r" b="b"/>
            <a:pathLst>
              <a:path w="21600" h="21600">
                <a:moveTo>
                  <a:pt x="18316" y="21600"/>
                </a:moveTo>
                <a:lnTo>
                  <a:pt x="0" y="109"/>
                </a:lnTo>
                <a:lnTo>
                  <a:pt x="3284" y="0"/>
                </a:lnTo>
                <a:lnTo>
                  <a:pt x="21600" y="21491"/>
                </a:lnTo>
                <a:close/>
                <a:moveTo>
                  <a:pt x="18316"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 name="AutoShape 72"/>
          <p:cNvSpPr/>
          <p:nvPr/>
        </p:nvSpPr>
        <p:spPr bwMode="auto">
          <a:xfrm>
            <a:off x="7727950" y="3881438"/>
            <a:ext cx="393700" cy="574675"/>
          </a:xfrm>
          <a:custGeom>
            <a:avLst/>
            <a:gdLst/>
            <a:ahLst/>
            <a:cxnLst/>
            <a:rect l="0" t="0" r="r" b="b"/>
            <a:pathLst>
              <a:path w="21600" h="21600">
                <a:moveTo>
                  <a:pt x="20956" y="0"/>
                </a:moveTo>
                <a:lnTo>
                  <a:pt x="21600" y="298"/>
                </a:lnTo>
                <a:lnTo>
                  <a:pt x="644" y="21600"/>
                </a:lnTo>
                <a:lnTo>
                  <a:pt x="0" y="21302"/>
                </a:lnTo>
                <a:close/>
                <a:moveTo>
                  <a:pt x="20956"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5" name="AutoShape 73"/>
          <p:cNvSpPr/>
          <p:nvPr/>
        </p:nvSpPr>
        <p:spPr bwMode="auto">
          <a:xfrm>
            <a:off x="7805738" y="674688"/>
            <a:ext cx="284163" cy="419100"/>
          </a:xfrm>
          <a:custGeom>
            <a:avLst/>
            <a:gdLst/>
            <a:ahLst/>
            <a:cxnLst/>
            <a:rect l="0" t="0" r="r" b="b"/>
            <a:pathLst>
              <a:path w="21378" h="21524">
                <a:moveTo>
                  <a:pt x="801" y="21524"/>
                </a:moveTo>
                <a:cubicBezTo>
                  <a:pt x="650" y="21524"/>
                  <a:pt x="496" y="21495"/>
                  <a:pt x="360" y="21433"/>
                </a:cubicBezTo>
                <a:cubicBezTo>
                  <a:pt x="-10" y="21266"/>
                  <a:pt x="-111" y="20927"/>
                  <a:pt x="133" y="20675"/>
                </a:cubicBezTo>
                <a:lnTo>
                  <a:pt x="19907" y="246"/>
                </a:lnTo>
                <a:cubicBezTo>
                  <a:pt x="20152" y="-7"/>
                  <a:pt x="20649" y="-76"/>
                  <a:pt x="21018" y="91"/>
                </a:cubicBezTo>
                <a:cubicBezTo>
                  <a:pt x="21387" y="257"/>
                  <a:pt x="21489" y="597"/>
                  <a:pt x="21245" y="849"/>
                </a:cubicBezTo>
                <a:lnTo>
                  <a:pt x="1471" y="21278"/>
                </a:lnTo>
                <a:cubicBezTo>
                  <a:pt x="1316" y="21438"/>
                  <a:pt x="1061" y="21524"/>
                  <a:pt x="801" y="21524"/>
                </a:cubicBezTo>
                <a:close/>
                <a:moveTo>
                  <a:pt x="801" y="2152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 name="AutoShape 74"/>
          <p:cNvSpPr/>
          <p:nvPr/>
        </p:nvSpPr>
        <p:spPr bwMode="auto">
          <a:xfrm>
            <a:off x="7308850" y="930275"/>
            <a:ext cx="396875" cy="192088"/>
          </a:xfrm>
          <a:custGeom>
            <a:avLst/>
            <a:gdLst/>
            <a:ahLst/>
            <a:cxnLst/>
            <a:rect l="0" t="0" r="r" b="b"/>
            <a:pathLst>
              <a:path w="21441" h="21434">
                <a:moveTo>
                  <a:pt x="20866" y="21434"/>
                </a:moveTo>
                <a:cubicBezTo>
                  <a:pt x="20786" y="21434"/>
                  <a:pt x="20706" y="21400"/>
                  <a:pt x="20629" y="21328"/>
                </a:cubicBezTo>
                <a:lnTo>
                  <a:pt x="337" y="2276"/>
                </a:lnTo>
                <a:cubicBezTo>
                  <a:pt x="48" y="2005"/>
                  <a:pt x="-80" y="1299"/>
                  <a:pt x="51" y="700"/>
                </a:cubicBezTo>
                <a:cubicBezTo>
                  <a:pt x="182" y="101"/>
                  <a:pt x="521" y="-166"/>
                  <a:pt x="811" y="107"/>
                </a:cubicBezTo>
                <a:lnTo>
                  <a:pt x="21103" y="19159"/>
                </a:lnTo>
                <a:cubicBezTo>
                  <a:pt x="21392" y="19430"/>
                  <a:pt x="21520" y="20135"/>
                  <a:pt x="21389" y="20735"/>
                </a:cubicBezTo>
                <a:cubicBezTo>
                  <a:pt x="21293" y="21174"/>
                  <a:pt x="21084" y="21434"/>
                  <a:pt x="20866" y="21434"/>
                </a:cubicBezTo>
                <a:close/>
                <a:moveTo>
                  <a:pt x="20866" y="2143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 name="AutoShape 75"/>
          <p:cNvSpPr/>
          <p:nvPr/>
        </p:nvSpPr>
        <p:spPr bwMode="auto">
          <a:xfrm>
            <a:off x="7699375" y="1208088"/>
            <a:ext cx="85725" cy="381000"/>
          </a:xfrm>
          <a:custGeom>
            <a:avLst/>
            <a:gdLst/>
            <a:ahLst/>
            <a:cxnLst/>
            <a:rect l="0" t="0" r="r" b="b"/>
            <a:pathLst>
              <a:path w="21176" h="21552">
                <a:moveTo>
                  <a:pt x="2652" y="21552"/>
                </a:moveTo>
                <a:cubicBezTo>
                  <a:pt x="2498" y="21552"/>
                  <a:pt x="2343" y="21549"/>
                  <a:pt x="2188" y="21543"/>
                </a:cubicBezTo>
                <a:cubicBezTo>
                  <a:pt x="750" y="21485"/>
                  <a:pt x="-212" y="21175"/>
                  <a:pt x="40" y="20849"/>
                </a:cubicBezTo>
                <a:lnTo>
                  <a:pt x="15921" y="494"/>
                </a:lnTo>
                <a:cubicBezTo>
                  <a:pt x="16177" y="168"/>
                  <a:pt x="17559" y="-48"/>
                  <a:pt x="18988" y="9"/>
                </a:cubicBezTo>
                <a:cubicBezTo>
                  <a:pt x="20426" y="66"/>
                  <a:pt x="21388" y="377"/>
                  <a:pt x="21136" y="702"/>
                </a:cubicBezTo>
                <a:lnTo>
                  <a:pt x="5255" y="21057"/>
                </a:lnTo>
                <a:cubicBezTo>
                  <a:pt x="5029" y="21347"/>
                  <a:pt x="3912" y="21552"/>
                  <a:pt x="2652" y="21552"/>
                </a:cubicBezTo>
                <a:close/>
                <a:moveTo>
                  <a:pt x="2652" y="21552"/>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8" name="AutoShape 76"/>
          <p:cNvSpPr/>
          <p:nvPr/>
        </p:nvSpPr>
        <p:spPr bwMode="auto">
          <a:xfrm>
            <a:off x="8331200" y="604838"/>
            <a:ext cx="396875" cy="396875"/>
          </a:xfrm>
          <a:custGeom>
            <a:avLst/>
            <a:gdLst/>
            <a:ahLst/>
            <a:cxnLst/>
            <a:rect l="0" t="0" r="r" b="b"/>
            <a:pathLst>
              <a:path w="21488" h="21544">
                <a:moveTo>
                  <a:pt x="20912" y="21544"/>
                </a:moveTo>
                <a:cubicBezTo>
                  <a:pt x="20765" y="21544"/>
                  <a:pt x="20618" y="21488"/>
                  <a:pt x="20505" y="21375"/>
                </a:cubicBezTo>
                <a:lnTo>
                  <a:pt x="169" y="985"/>
                </a:lnTo>
                <a:cubicBezTo>
                  <a:pt x="-56" y="760"/>
                  <a:pt x="-56" y="394"/>
                  <a:pt x="169" y="169"/>
                </a:cubicBezTo>
                <a:cubicBezTo>
                  <a:pt x="394" y="-56"/>
                  <a:pt x="758" y="-56"/>
                  <a:pt x="983" y="169"/>
                </a:cubicBezTo>
                <a:lnTo>
                  <a:pt x="21319" y="20559"/>
                </a:lnTo>
                <a:cubicBezTo>
                  <a:pt x="21544" y="20784"/>
                  <a:pt x="21544" y="21150"/>
                  <a:pt x="21319" y="21375"/>
                </a:cubicBezTo>
                <a:cubicBezTo>
                  <a:pt x="21207" y="21488"/>
                  <a:pt x="21060" y="21544"/>
                  <a:pt x="20912" y="21544"/>
                </a:cubicBezTo>
                <a:close/>
                <a:moveTo>
                  <a:pt x="20912" y="2154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9" name="AutoShape 77"/>
          <p:cNvSpPr/>
          <p:nvPr/>
        </p:nvSpPr>
        <p:spPr bwMode="auto">
          <a:xfrm>
            <a:off x="8274050" y="120650"/>
            <a:ext cx="176213" cy="222250"/>
          </a:xfrm>
          <a:custGeom>
            <a:avLst/>
            <a:gdLst/>
            <a:ahLst/>
            <a:cxnLst/>
            <a:rect l="0" t="0" r="r" b="b"/>
            <a:pathLst>
              <a:path w="21274" h="21467">
                <a:moveTo>
                  <a:pt x="1276" y="21467"/>
                </a:moveTo>
                <a:cubicBezTo>
                  <a:pt x="1000" y="21467"/>
                  <a:pt x="722" y="21395"/>
                  <a:pt x="488" y="21245"/>
                </a:cubicBezTo>
                <a:cubicBezTo>
                  <a:pt x="-66" y="20891"/>
                  <a:pt x="-163" y="20238"/>
                  <a:pt x="273" y="19786"/>
                </a:cubicBezTo>
                <a:lnTo>
                  <a:pt x="18994" y="397"/>
                </a:lnTo>
                <a:cubicBezTo>
                  <a:pt x="19430" y="-54"/>
                  <a:pt x="20233" y="-133"/>
                  <a:pt x="20786" y="222"/>
                </a:cubicBezTo>
                <a:cubicBezTo>
                  <a:pt x="21340" y="576"/>
                  <a:pt x="21437" y="1229"/>
                  <a:pt x="21001" y="1680"/>
                </a:cubicBezTo>
                <a:lnTo>
                  <a:pt x="2280" y="21070"/>
                </a:lnTo>
                <a:cubicBezTo>
                  <a:pt x="2029" y="21331"/>
                  <a:pt x="1654" y="21467"/>
                  <a:pt x="1276" y="21467"/>
                </a:cubicBezTo>
                <a:close/>
                <a:moveTo>
                  <a:pt x="1276" y="21467"/>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0" name="AutoShape 81"/>
          <p:cNvSpPr/>
          <p:nvPr/>
        </p:nvSpPr>
        <p:spPr bwMode="auto">
          <a:xfrm>
            <a:off x="4770438" y="2490788"/>
            <a:ext cx="509588" cy="49213"/>
          </a:xfrm>
          <a:custGeom>
            <a:avLst/>
            <a:gdLst/>
            <a:ahLst/>
            <a:cxnLst/>
            <a:rect l="0" t="0" r="r" b="b"/>
            <a:pathLst>
              <a:path w="21573" h="21486">
                <a:moveTo>
                  <a:pt x="449" y="21486"/>
                </a:moveTo>
                <a:cubicBezTo>
                  <a:pt x="213" y="21486"/>
                  <a:pt x="14" y="19595"/>
                  <a:pt x="0" y="17149"/>
                </a:cubicBezTo>
                <a:cubicBezTo>
                  <a:pt x="-14" y="14610"/>
                  <a:pt x="175" y="12431"/>
                  <a:pt x="423" y="12284"/>
                </a:cubicBezTo>
                <a:lnTo>
                  <a:pt x="21097" y="6"/>
                </a:lnTo>
                <a:cubicBezTo>
                  <a:pt x="21347" y="-114"/>
                  <a:pt x="21558" y="1798"/>
                  <a:pt x="21572" y="4337"/>
                </a:cubicBezTo>
                <a:cubicBezTo>
                  <a:pt x="21586" y="6875"/>
                  <a:pt x="21397" y="9055"/>
                  <a:pt x="21149" y="9202"/>
                </a:cubicBezTo>
                <a:lnTo>
                  <a:pt x="475" y="21480"/>
                </a:lnTo>
                <a:cubicBezTo>
                  <a:pt x="466" y="21483"/>
                  <a:pt x="458" y="21486"/>
                  <a:pt x="449" y="21486"/>
                </a:cubicBezTo>
                <a:close/>
                <a:moveTo>
                  <a:pt x="449" y="2148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1" name="AutoShape 82"/>
          <p:cNvSpPr/>
          <p:nvPr/>
        </p:nvSpPr>
        <p:spPr bwMode="auto">
          <a:xfrm>
            <a:off x="4699000" y="2590800"/>
            <a:ext cx="84138" cy="808038"/>
          </a:xfrm>
          <a:custGeom>
            <a:avLst/>
            <a:gdLst/>
            <a:ahLst/>
            <a:cxnLst/>
            <a:rect l="0" t="0" r="r" b="b"/>
            <a:pathLst>
              <a:path w="21379" h="21588">
                <a:moveTo>
                  <a:pt x="18705" y="21588"/>
                </a:moveTo>
                <a:cubicBezTo>
                  <a:pt x="17328" y="21588"/>
                  <a:pt x="16158" y="21475"/>
                  <a:pt x="16044" y="21327"/>
                </a:cubicBezTo>
                <a:lnTo>
                  <a:pt x="9" y="307"/>
                </a:lnTo>
                <a:cubicBezTo>
                  <a:pt x="-110" y="150"/>
                  <a:pt x="986" y="13"/>
                  <a:pt x="2457" y="1"/>
                </a:cubicBezTo>
                <a:cubicBezTo>
                  <a:pt x="3927" y="-12"/>
                  <a:pt x="5217" y="104"/>
                  <a:pt x="5336" y="261"/>
                </a:cubicBezTo>
                <a:lnTo>
                  <a:pt x="21371" y="21281"/>
                </a:lnTo>
                <a:cubicBezTo>
                  <a:pt x="21490" y="21437"/>
                  <a:pt x="20394" y="21574"/>
                  <a:pt x="18923" y="21587"/>
                </a:cubicBezTo>
                <a:cubicBezTo>
                  <a:pt x="18851" y="21588"/>
                  <a:pt x="18778" y="21588"/>
                  <a:pt x="18705" y="21588"/>
                </a:cubicBezTo>
                <a:close/>
                <a:moveTo>
                  <a:pt x="18705" y="21588"/>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2" name="AutoShape 83"/>
          <p:cNvSpPr/>
          <p:nvPr/>
        </p:nvSpPr>
        <p:spPr bwMode="auto">
          <a:xfrm>
            <a:off x="4152900" y="2570163"/>
            <a:ext cx="503238" cy="454025"/>
          </a:xfrm>
          <a:custGeom>
            <a:avLst/>
            <a:gdLst/>
            <a:ahLst/>
            <a:cxnLst/>
            <a:rect l="0" t="0" r="r" b="b"/>
            <a:pathLst>
              <a:path w="21499" h="21544">
                <a:moveTo>
                  <a:pt x="448" y="21544"/>
                </a:moveTo>
                <a:cubicBezTo>
                  <a:pt x="325" y="21544"/>
                  <a:pt x="203" y="21488"/>
                  <a:pt x="114" y="21379"/>
                </a:cubicBezTo>
                <a:cubicBezTo>
                  <a:pt x="-51" y="21175"/>
                  <a:pt x="-36" y="20860"/>
                  <a:pt x="148" y="20677"/>
                </a:cubicBezTo>
                <a:lnTo>
                  <a:pt x="20751" y="128"/>
                </a:lnTo>
                <a:cubicBezTo>
                  <a:pt x="20935" y="-56"/>
                  <a:pt x="21218" y="-39"/>
                  <a:pt x="21384" y="165"/>
                </a:cubicBezTo>
                <a:cubicBezTo>
                  <a:pt x="21549" y="370"/>
                  <a:pt x="21534" y="684"/>
                  <a:pt x="21350" y="867"/>
                </a:cubicBezTo>
                <a:lnTo>
                  <a:pt x="747" y="21417"/>
                </a:lnTo>
                <a:cubicBezTo>
                  <a:pt x="662" y="21502"/>
                  <a:pt x="555" y="21544"/>
                  <a:pt x="448" y="21544"/>
                </a:cubicBezTo>
                <a:close/>
                <a:moveTo>
                  <a:pt x="448" y="2154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3" name="AutoShape 84"/>
          <p:cNvSpPr/>
          <p:nvPr/>
        </p:nvSpPr>
        <p:spPr bwMode="auto">
          <a:xfrm>
            <a:off x="6664325" y="3719513"/>
            <a:ext cx="276225" cy="255588"/>
          </a:xfrm>
          <a:custGeom>
            <a:avLst/>
            <a:gdLst/>
            <a:ahLst/>
            <a:cxnLst/>
            <a:rect l="0" t="0" r="r" b="b"/>
            <a:pathLst>
              <a:path w="21423" h="21504">
                <a:moveTo>
                  <a:pt x="804" y="21504"/>
                </a:moveTo>
                <a:cubicBezTo>
                  <a:pt x="587" y="21504"/>
                  <a:pt x="370" y="21409"/>
                  <a:pt x="212" y="21222"/>
                </a:cubicBezTo>
                <a:cubicBezTo>
                  <a:pt x="-88" y="20868"/>
                  <a:pt x="-67" y="20316"/>
                  <a:pt x="260" y="19990"/>
                </a:cubicBezTo>
                <a:lnTo>
                  <a:pt x="20076" y="230"/>
                </a:lnTo>
                <a:cubicBezTo>
                  <a:pt x="20403" y="-96"/>
                  <a:pt x="20910" y="-73"/>
                  <a:pt x="21212" y="283"/>
                </a:cubicBezTo>
                <a:cubicBezTo>
                  <a:pt x="21512" y="637"/>
                  <a:pt x="21490" y="1188"/>
                  <a:pt x="21163" y="1514"/>
                </a:cubicBezTo>
                <a:lnTo>
                  <a:pt x="1346" y="21275"/>
                </a:lnTo>
                <a:cubicBezTo>
                  <a:pt x="1192" y="21428"/>
                  <a:pt x="998" y="21504"/>
                  <a:pt x="804" y="21504"/>
                </a:cubicBezTo>
                <a:close/>
                <a:moveTo>
                  <a:pt x="804" y="2150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4" name="AutoShape 85"/>
          <p:cNvSpPr/>
          <p:nvPr/>
        </p:nvSpPr>
        <p:spPr bwMode="auto">
          <a:xfrm>
            <a:off x="5983288" y="4024313"/>
            <a:ext cx="492125" cy="55563"/>
          </a:xfrm>
          <a:custGeom>
            <a:avLst/>
            <a:gdLst/>
            <a:ahLst/>
            <a:cxnLst/>
            <a:rect l="0" t="0" r="r" b="b"/>
            <a:pathLst>
              <a:path w="21564" h="21434">
                <a:moveTo>
                  <a:pt x="21100" y="21434"/>
                </a:moveTo>
                <a:cubicBezTo>
                  <a:pt x="21088" y="21434"/>
                  <a:pt x="21076" y="21431"/>
                  <a:pt x="21064" y="21423"/>
                </a:cubicBezTo>
                <a:lnTo>
                  <a:pt x="430" y="8008"/>
                </a:lnTo>
                <a:cubicBezTo>
                  <a:pt x="174" y="7843"/>
                  <a:pt x="-18" y="5916"/>
                  <a:pt x="1" y="3709"/>
                </a:cubicBezTo>
                <a:cubicBezTo>
                  <a:pt x="20" y="1504"/>
                  <a:pt x="242" y="-166"/>
                  <a:pt x="500" y="13"/>
                </a:cubicBezTo>
                <a:lnTo>
                  <a:pt x="21134" y="13425"/>
                </a:lnTo>
                <a:cubicBezTo>
                  <a:pt x="21390" y="13591"/>
                  <a:pt x="21582" y="15518"/>
                  <a:pt x="21563" y="17725"/>
                </a:cubicBezTo>
                <a:cubicBezTo>
                  <a:pt x="21545" y="19833"/>
                  <a:pt x="21340" y="21434"/>
                  <a:pt x="21100" y="21434"/>
                </a:cubicBezTo>
                <a:close/>
                <a:moveTo>
                  <a:pt x="21100" y="2143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5" name="AutoShape 86"/>
          <p:cNvSpPr/>
          <p:nvPr/>
        </p:nvSpPr>
        <p:spPr bwMode="auto">
          <a:xfrm>
            <a:off x="4918075" y="2732088"/>
            <a:ext cx="504825" cy="709613"/>
          </a:xfrm>
          <a:custGeom>
            <a:avLst/>
            <a:gdLst/>
            <a:ahLst/>
            <a:cxnLst/>
            <a:rect l="0" t="0" r="r" b="b"/>
            <a:pathLst>
              <a:path w="21477" h="21556">
                <a:moveTo>
                  <a:pt x="453" y="21556"/>
                </a:moveTo>
                <a:cubicBezTo>
                  <a:pt x="363" y="21556"/>
                  <a:pt x="272" y="21537"/>
                  <a:pt x="193" y="21498"/>
                </a:cubicBezTo>
                <a:cubicBezTo>
                  <a:pt x="-12" y="21395"/>
                  <a:pt x="-62" y="21193"/>
                  <a:pt x="82" y="21047"/>
                </a:cubicBezTo>
                <a:lnTo>
                  <a:pt x="20651" y="138"/>
                </a:lnTo>
                <a:cubicBezTo>
                  <a:pt x="20795" y="-8"/>
                  <a:pt x="21078" y="-44"/>
                  <a:pt x="21283" y="59"/>
                </a:cubicBezTo>
                <a:cubicBezTo>
                  <a:pt x="21488" y="161"/>
                  <a:pt x="21538" y="363"/>
                  <a:pt x="21394" y="509"/>
                </a:cubicBezTo>
                <a:lnTo>
                  <a:pt x="825" y="21418"/>
                </a:lnTo>
                <a:cubicBezTo>
                  <a:pt x="737" y="21508"/>
                  <a:pt x="596" y="21556"/>
                  <a:pt x="453" y="21556"/>
                </a:cubicBezTo>
                <a:close/>
                <a:moveTo>
                  <a:pt x="453" y="2155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6" name="AutoShape 88"/>
          <p:cNvSpPr/>
          <p:nvPr/>
        </p:nvSpPr>
        <p:spPr bwMode="auto">
          <a:xfrm>
            <a:off x="8159750" y="2413000"/>
            <a:ext cx="531813" cy="652463"/>
          </a:xfrm>
          <a:custGeom>
            <a:avLst/>
            <a:gdLst/>
            <a:ahLst/>
            <a:cxnLst/>
            <a:rect l="0" t="0" r="r" b="b"/>
            <a:pathLst>
              <a:path w="21493" h="21556">
                <a:moveTo>
                  <a:pt x="429" y="21556"/>
                </a:moveTo>
                <a:cubicBezTo>
                  <a:pt x="334" y="21556"/>
                  <a:pt x="239" y="21530"/>
                  <a:pt x="159" y="21478"/>
                </a:cubicBezTo>
                <a:cubicBezTo>
                  <a:pt x="-25" y="21356"/>
                  <a:pt x="-54" y="21134"/>
                  <a:pt x="95" y="20984"/>
                </a:cubicBezTo>
                <a:lnTo>
                  <a:pt x="20728" y="131"/>
                </a:lnTo>
                <a:cubicBezTo>
                  <a:pt x="20877" y="-20"/>
                  <a:pt x="21149" y="-44"/>
                  <a:pt x="21333" y="78"/>
                </a:cubicBezTo>
                <a:cubicBezTo>
                  <a:pt x="21518" y="200"/>
                  <a:pt x="21546" y="422"/>
                  <a:pt x="21397" y="572"/>
                </a:cubicBezTo>
                <a:lnTo>
                  <a:pt x="764" y="21425"/>
                </a:lnTo>
                <a:cubicBezTo>
                  <a:pt x="679" y="21511"/>
                  <a:pt x="554" y="21556"/>
                  <a:pt x="429" y="21556"/>
                </a:cubicBezTo>
                <a:close/>
                <a:moveTo>
                  <a:pt x="429" y="2155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7" name="AutoShape 89"/>
          <p:cNvSpPr/>
          <p:nvPr/>
        </p:nvSpPr>
        <p:spPr bwMode="auto">
          <a:xfrm>
            <a:off x="8188325" y="3186113"/>
            <a:ext cx="454025" cy="214313"/>
          </a:xfrm>
          <a:custGeom>
            <a:avLst/>
            <a:gdLst/>
            <a:ahLst/>
            <a:cxnLst/>
            <a:rect l="0" t="0" r="r" b="b"/>
            <a:pathLst>
              <a:path w="21459" h="21452">
                <a:moveTo>
                  <a:pt x="20947" y="21452"/>
                </a:moveTo>
                <a:cubicBezTo>
                  <a:pt x="20877" y="21452"/>
                  <a:pt x="20806" y="21422"/>
                  <a:pt x="20738" y="21358"/>
                </a:cubicBezTo>
                <a:lnTo>
                  <a:pt x="301" y="2052"/>
                </a:lnTo>
                <a:cubicBezTo>
                  <a:pt x="44" y="1808"/>
                  <a:pt x="-71" y="1173"/>
                  <a:pt x="45" y="633"/>
                </a:cubicBezTo>
                <a:cubicBezTo>
                  <a:pt x="160" y="93"/>
                  <a:pt x="464" y="-148"/>
                  <a:pt x="720" y="95"/>
                </a:cubicBezTo>
                <a:lnTo>
                  <a:pt x="21157" y="19401"/>
                </a:lnTo>
                <a:cubicBezTo>
                  <a:pt x="21414" y="19644"/>
                  <a:pt x="21529" y="20279"/>
                  <a:pt x="21413" y="20819"/>
                </a:cubicBezTo>
                <a:cubicBezTo>
                  <a:pt x="21328" y="21217"/>
                  <a:pt x="21142" y="21452"/>
                  <a:pt x="20947" y="21452"/>
                </a:cubicBezTo>
                <a:close/>
                <a:moveTo>
                  <a:pt x="20947" y="21452"/>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 name="AutoShape 90"/>
          <p:cNvSpPr/>
          <p:nvPr/>
        </p:nvSpPr>
        <p:spPr bwMode="auto">
          <a:xfrm>
            <a:off x="8216900" y="3505200"/>
            <a:ext cx="423863" cy="285750"/>
          </a:xfrm>
          <a:custGeom>
            <a:avLst/>
            <a:gdLst/>
            <a:ahLst/>
            <a:cxnLst/>
            <a:rect l="0" t="0" r="r" b="b"/>
            <a:pathLst>
              <a:path w="21453" h="21491">
                <a:moveTo>
                  <a:pt x="528" y="21491"/>
                </a:moveTo>
                <a:cubicBezTo>
                  <a:pt x="356" y="21491"/>
                  <a:pt x="188" y="21366"/>
                  <a:pt x="87" y="21136"/>
                </a:cubicBezTo>
                <a:cubicBezTo>
                  <a:pt x="-73" y="20772"/>
                  <a:pt x="-5" y="20285"/>
                  <a:pt x="239" y="20047"/>
                </a:cubicBezTo>
                <a:lnTo>
                  <a:pt x="20637" y="128"/>
                </a:lnTo>
                <a:cubicBezTo>
                  <a:pt x="20881" y="-109"/>
                  <a:pt x="21208" y="-9"/>
                  <a:pt x="21367" y="355"/>
                </a:cubicBezTo>
                <a:cubicBezTo>
                  <a:pt x="21527" y="718"/>
                  <a:pt x="21459" y="1205"/>
                  <a:pt x="21215" y="1443"/>
                </a:cubicBezTo>
                <a:lnTo>
                  <a:pt x="817" y="21363"/>
                </a:lnTo>
                <a:cubicBezTo>
                  <a:pt x="728" y="21450"/>
                  <a:pt x="627" y="21491"/>
                  <a:pt x="528" y="21491"/>
                </a:cubicBezTo>
                <a:close/>
                <a:moveTo>
                  <a:pt x="528" y="2149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 name="AutoShape 91"/>
          <p:cNvSpPr/>
          <p:nvPr/>
        </p:nvSpPr>
        <p:spPr bwMode="auto">
          <a:xfrm>
            <a:off x="5911850" y="4208463"/>
            <a:ext cx="793750" cy="525463"/>
          </a:xfrm>
          <a:custGeom>
            <a:avLst/>
            <a:gdLst/>
            <a:ahLst/>
            <a:cxnLst/>
            <a:rect l="0" t="0" r="r" b="b"/>
            <a:pathLst>
              <a:path w="21520" h="21539">
                <a:moveTo>
                  <a:pt x="21231" y="21539"/>
                </a:moveTo>
                <a:cubicBezTo>
                  <a:pt x="21177" y="21539"/>
                  <a:pt x="21123" y="21516"/>
                  <a:pt x="21074" y="21468"/>
                </a:cubicBezTo>
                <a:lnTo>
                  <a:pt x="131" y="803"/>
                </a:lnTo>
                <a:cubicBezTo>
                  <a:pt x="-2" y="671"/>
                  <a:pt x="-40" y="400"/>
                  <a:pt x="47" y="199"/>
                </a:cubicBezTo>
                <a:cubicBezTo>
                  <a:pt x="134" y="-3"/>
                  <a:pt x="312" y="-61"/>
                  <a:pt x="446" y="71"/>
                </a:cubicBezTo>
                <a:lnTo>
                  <a:pt x="21389" y="20737"/>
                </a:lnTo>
                <a:cubicBezTo>
                  <a:pt x="21522" y="20868"/>
                  <a:pt x="21560" y="21139"/>
                  <a:pt x="21473" y="21341"/>
                </a:cubicBezTo>
                <a:cubicBezTo>
                  <a:pt x="21418" y="21469"/>
                  <a:pt x="21325" y="21539"/>
                  <a:pt x="21231" y="21539"/>
                </a:cubicBezTo>
                <a:close/>
                <a:moveTo>
                  <a:pt x="21231" y="2153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 name="AutoShape 93"/>
          <p:cNvSpPr/>
          <p:nvPr/>
        </p:nvSpPr>
        <p:spPr bwMode="auto">
          <a:xfrm>
            <a:off x="6394450" y="334963"/>
            <a:ext cx="112713" cy="11430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 name="AutoShape 95"/>
          <p:cNvSpPr/>
          <p:nvPr/>
        </p:nvSpPr>
        <p:spPr bwMode="auto">
          <a:xfrm>
            <a:off x="3883025" y="5002213"/>
            <a:ext cx="112713" cy="11430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4" name="AutoShape 100"/>
          <p:cNvSpPr/>
          <p:nvPr/>
        </p:nvSpPr>
        <p:spPr bwMode="auto">
          <a:xfrm>
            <a:off x="8791575" y="3825875"/>
            <a:ext cx="114300" cy="112713"/>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5" name="AutoShape 101"/>
          <p:cNvSpPr/>
          <p:nvPr/>
        </p:nvSpPr>
        <p:spPr bwMode="auto">
          <a:xfrm>
            <a:off x="8613775" y="4832350"/>
            <a:ext cx="114300" cy="11430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6" name="AutoShape 102"/>
          <p:cNvSpPr/>
          <p:nvPr/>
        </p:nvSpPr>
        <p:spPr bwMode="auto">
          <a:xfrm>
            <a:off x="8239125" y="1108075"/>
            <a:ext cx="112713" cy="11430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7" name="AutoShape 103"/>
          <p:cNvSpPr/>
          <p:nvPr/>
        </p:nvSpPr>
        <p:spPr bwMode="auto">
          <a:xfrm>
            <a:off x="8869363" y="130175"/>
            <a:ext cx="114300" cy="112713"/>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8" name="AutoShape 104"/>
          <p:cNvSpPr/>
          <p:nvPr/>
        </p:nvSpPr>
        <p:spPr bwMode="auto">
          <a:xfrm>
            <a:off x="8359775" y="185738"/>
            <a:ext cx="571500" cy="268288"/>
          </a:xfrm>
          <a:custGeom>
            <a:avLst/>
            <a:gdLst/>
            <a:ahLst/>
            <a:cxnLst/>
            <a:rect l="0" t="0" r="r" b="b"/>
            <a:pathLst>
              <a:path w="21600" h="21600">
                <a:moveTo>
                  <a:pt x="21381" y="0"/>
                </a:moveTo>
                <a:lnTo>
                  <a:pt x="21600" y="1042"/>
                </a:lnTo>
                <a:lnTo>
                  <a:pt x="219" y="21600"/>
                </a:lnTo>
                <a:lnTo>
                  <a:pt x="0" y="20558"/>
                </a:lnTo>
                <a:close/>
                <a:moveTo>
                  <a:pt x="21381"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9" name="AutoShape 105"/>
          <p:cNvSpPr/>
          <p:nvPr/>
        </p:nvSpPr>
        <p:spPr bwMode="auto">
          <a:xfrm>
            <a:off x="6897688" y="165100"/>
            <a:ext cx="127000" cy="338138"/>
          </a:xfrm>
          <a:custGeom>
            <a:avLst/>
            <a:gdLst/>
            <a:ahLst/>
            <a:cxnLst/>
            <a:rect l="0" t="0" r="r" b="b"/>
            <a:pathLst>
              <a:path w="21600" h="21600">
                <a:moveTo>
                  <a:pt x="2284" y="0"/>
                </a:moveTo>
                <a:lnTo>
                  <a:pt x="21600" y="21308"/>
                </a:lnTo>
                <a:lnTo>
                  <a:pt x="19316" y="21600"/>
                </a:lnTo>
                <a:lnTo>
                  <a:pt x="0" y="292"/>
                </a:lnTo>
                <a:close/>
                <a:moveTo>
                  <a:pt x="228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0" name="AutoShape 106"/>
          <p:cNvSpPr/>
          <p:nvPr/>
        </p:nvSpPr>
        <p:spPr bwMode="auto">
          <a:xfrm>
            <a:off x="6464300" y="420688"/>
            <a:ext cx="382588" cy="211138"/>
          </a:xfrm>
          <a:custGeom>
            <a:avLst/>
            <a:gdLst/>
            <a:ahLst/>
            <a:cxnLst/>
            <a:rect l="0" t="0" r="r" b="b"/>
            <a:pathLst>
              <a:path w="21600" h="21600">
                <a:moveTo>
                  <a:pt x="374" y="0"/>
                </a:moveTo>
                <a:lnTo>
                  <a:pt x="21600" y="20317"/>
                </a:lnTo>
                <a:lnTo>
                  <a:pt x="21226" y="21600"/>
                </a:lnTo>
                <a:lnTo>
                  <a:pt x="0" y="1283"/>
                </a:lnTo>
                <a:close/>
                <a:moveTo>
                  <a:pt x="37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 name="AutoShape 107"/>
          <p:cNvSpPr/>
          <p:nvPr/>
        </p:nvSpPr>
        <p:spPr bwMode="auto">
          <a:xfrm>
            <a:off x="5713413" y="1646238"/>
            <a:ext cx="127000" cy="423863"/>
          </a:xfrm>
          <a:custGeom>
            <a:avLst/>
            <a:gdLst/>
            <a:ahLst/>
            <a:cxnLst/>
            <a:rect l="0" t="0" r="r" b="b"/>
            <a:pathLst>
              <a:path w="21600" h="21600">
                <a:moveTo>
                  <a:pt x="19274" y="0"/>
                </a:moveTo>
                <a:lnTo>
                  <a:pt x="21600" y="190"/>
                </a:lnTo>
                <a:lnTo>
                  <a:pt x="2326" y="21600"/>
                </a:lnTo>
                <a:lnTo>
                  <a:pt x="0" y="21410"/>
                </a:lnTo>
                <a:close/>
                <a:moveTo>
                  <a:pt x="1927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2" name="AutoShape 111"/>
          <p:cNvSpPr/>
          <p:nvPr/>
        </p:nvSpPr>
        <p:spPr bwMode="auto">
          <a:xfrm>
            <a:off x="4046538" y="4257675"/>
            <a:ext cx="236538" cy="250825"/>
          </a:xfrm>
          <a:custGeom>
            <a:avLst/>
            <a:gdLst/>
            <a:ahLst/>
            <a:cxnLst/>
            <a:rect l="0" t="0" r="r" b="b"/>
            <a:pathLst>
              <a:path w="21600" h="21600">
                <a:moveTo>
                  <a:pt x="20664" y="21600"/>
                </a:moveTo>
                <a:lnTo>
                  <a:pt x="0" y="839"/>
                </a:lnTo>
                <a:lnTo>
                  <a:pt x="935" y="0"/>
                </a:lnTo>
                <a:lnTo>
                  <a:pt x="21600" y="20761"/>
                </a:lnTo>
                <a:close/>
                <a:moveTo>
                  <a:pt x="20664"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3" name="AutoShape 112"/>
          <p:cNvSpPr/>
          <p:nvPr/>
        </p:nvSpPr>
        <p:spPr bwMode="auto">
          <a:xfrm>
            <a:off x="3940175" y="4683125"/>
            <a:ext cx="312738" cy="387350"/>
          </a:xfrm>
          <a:custGeom>
            <a:avLst/>
            <a:gdLst/>
            <a:ahLst/>
            <a:cxnLst/>
            <a:rect l="0" t="0" r="r" b="b"/>
            <a:pathLst>
              <a:path w="21600" h="21600">
                <a:moveTo>
                  <a:pt x="777" y="21600"/>
                </a:moveTo>
                <a:lnTo>
                  <a:pt x="0" y="21105"/>
                </a:lnTo>
                <a:lnTo>
                  <a:pt x="20823" y="0"/>
                </a:lnTo>
                <a:lnTo>
                  <a:pt x="21600" y="495"/>
                </a:lnTo>
                <a:close/>
                <a:moveTo>
                  <a:pt x="777"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 name="AutoShape 113"/>
          <p:cNvSpPr/>
          <p:nvPr/>
        </p:nvSpPr>
        <p:spPr bwMode="auto">
          <a:xfrm>
            <a:off x="5756275" y="4306888"/>
            <a:ext cx="41275" cy="309563"/>
          </a:xfrm>
          <a:custGeom>
            <a:avLst/>
            <a:gdLst/>
            <a:ahLst/>
            <a:cxnLst/>
            <a:rect l="0" t="0" r="r" b="b"/>
            <a:pathLst>
              <a:path w="21600" h="21600">
                <a:moveTo>
                  <a:pt x="14424" y="21600"/>
                </a:moveTo>
                <a:lnTo>
                  <a:pt x="0" y="101"/>
                </a:lnTo>
                <a:lnTo>
                  <a:pt x="7176" y="0"/>
                </a:lnTo>
                <a:lnTo>
                  <a:pt x="21600" y="21499"/>
                </a:lnTo>
                <a:close/>
                <a:moveTo>
                  <a:pt x="14424" y="216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 name="AutoShape 114"/>
          <p:cNvSpPr/>
          <p:nvPr/>
        </p:nvSpPr>
        <p:spPr bwMode="auto">
          <a:xfrm>
            <a:off x="7280275" y="4803775"/>
            <a:ext cx="250825" cy="209550"/>
          </a:xfrm>
          <a:custGeom>
            <a:avLst/>
            <a:gdLst/>
            <a:ahLst/>
            <a:cxnLst/>
            <a:rect l="0" t="0" r="r" b="b"/>
            <a:pathLst>
              <a:path w="21600" h="21600">
                <a:moveTo>
                  <a:pt x="20821" y="0"/>
                </a:moveTo>
                <a:lnTo>
                  <a:pt x="21600" y="1128"/>
                </a:lnTo>
                <a:lnTo>
                  <a:pt x="779" y="21600"/>
                </a:lnTo>
                <a:lnTo>
                  <a:pt x="0" y="20472"/>
                </a:lnTo>
                <a:close/>
                <a:moveTo>
                  <a:pt x="20821"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6" name="AutoShape 115"/>
          <p:cNvSpPr/>
          <p:nvPr/>
        </p:nvSpPr>
        <p:spPr bwMode="auto">
          <a:xfrm>
            <a:off x="8763000" y="3576638"/>
            <a:ext cx="92075" cy="307975"/>
          </a:xfrm>
          <a:custGeom>
            <a:avLst/>
            <a:gdLst/>
            <a:ahLst/>
            <a:cxnLst/>
            <a:rect l="0" t="0" r="r" b="b"/>
            <a:pathLst>
              <a:path w="21600" h="21600">
                <a:moveTo>
                  <a:pt x="3235" y="0"/>
                </a:moveTo>
                <a:lnTo>
                  <a:pt x="21600" y="21354"/>
                </a:lnTo>
                <a:lnTo>
                  <a:pt x="18365" y="21600"/>
                </a:lnTo>
                <a:lnTo>
                  <a:pt x="0" y="246"/>
                </a:lnTo>
                <a:close/>
                <a:moveTo>
                  <a:pt x="3235"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7" name="AutoShape 116"/>
          <p:cNvSpPr/>
          <p:nvPr/>
        </p:nvSpPr>
        <p:spPr bwMode="auto">
          <a:xfrm>
            <a:off x="8543925" y="4633913"/>
            <a:ext cx="139700" cy="261938"/>
          </a:xfrm>
          <a:custGeom>
            <a:avLst/>
            <a:gdLst/>
            <a:ahLst/>
            <a:cxnLst/>
            <a:rect l="0" t="0" r="r" b="b"/>
            <a:pathLst>
              <a:path w="21600" h="21600">
                <a:moveTo>
                  <a:pt x="1953" y="0"/>
                </a:moveTo>
                <a:lnTo>
                  <a:pt x="21600" y="21076"/>
                </a:lnTo>
                <a:lnTo>
                  <a:pt x="19647" y="21600"/>
                </a:lnTo>
                <a:lnTo>
                  <a:pt x="0" y="524"/>
                </a:lnTo>
                <a:close/>
                <a:moveTo>
                  <a:pt x="1953"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8" name="AutoShape 117"/>
          <p:cNvSpPr/>
          <p:nvPr/>
        </p:nvSpPr>
        <p:spPr bwMode="auto">
          <a:xfrm>
            <a:off x="7820025" y="2093913"/>
            <a:ext cx="161925" cy="346075"/>
          </a:xfrm>
          <a:custGeom>
            <a:avLst/>
            <a:gdLst/>
            <a:ahLst/>
            <a:cxnLst/>
            <a:rect l="0" t="0" r="r" b="b"/>
            <a:pathLst>
              <a:path w="21600" h="21600">
                <a:moveTo>
                  <a:pt x="1734" y="0"/>
                </a:moveTo>
                <a:lnTo>
                  <a:pt x="21600" y="21245"/>
                </a:lnTo>
                <a:lnTo>
                  <a:pt x="19866" y="21600"/>
                </a:lnTo>
                <a:lnTo>
                  <a:pt x="0" y="355"/>
                </a:lnTo>
                <a:close/>
                <a:moveTo>
                  <a:pt x="1734"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9" name="AutoShape 118"/>
          <p:cNvSpPr/>
          <p:nvPr/>
        </p:nvSpPr>
        <p:spPr bwMode="auto">
          <a:xfrm>
            <a:off x="7869238" y="1165225"/>
            <a:ext cx="434975" cy="484188"/>
          </a:xfrm>
          <a:custGeom>
            <a:avLst/>
            <a:gdLst/>
            <a:ahLst/>
            <a:cxnLst/>
            <a:rect l="0" t="0" r="r" b="b"/>
            <a:pathLst>
              <a:path w="21600" h="21600">
                <a:moveTo>
                  <a:pt x="21076" y="0"/>
                </a:moveTo>
                <a:lnTo>
                  <a:pt x="21600" y="422"/>
                </a:lnTo>
                <a:lnTo>
                  <a:pt x="524" y="21600"/>
                </a:lnTo>
                <a:lnTo>
                  <a:pt x="0" y="21178"/>
                </a:lnTo>
                <a:close/>
                <a:moveTo>
                  <a:pt x="21076"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0" name="AutoShape 119"/>
          <p:cNvSpPr/>
          <p:nvPr/>
        </p:nvSpPr>
        <p:spPr bwMode="auto">
          <a:xfrm>
            <a:off x="7202488" y="1036638"/>
            <a:ext cx="344488" cy="582613"/>
          </a:xfrm>
          <a:custGeom>
            <a:avLst/>
            <a:gdLst/>
            <a:ahLst/>
            <a:cxnLst/>
            <a:rect l="0" t="0" r="r" b="b"/>
            <a:pathLst>
              <a:path w="21600" h="21600">
                <a:moveTo>
                  <a:pt x="767" y="0"/>
                </a:moveTo>
                <a:lnTo>
                  <a:pt x="21600" y="21335"/>
                </a:lnTo>
                <a:lnTo>
                  <a:pt x="20833" y="21600"/>
                </a:lnTo>
                <a:lnTo>
                  <a:pt x="0" y="265"/>
                </a:lnTo>
                <a:close/>
                <a:moveTo>
                  <a:pt x="767"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1" name="AutoShape 120"/>
          <p:cNvSpPr/>
          <p:nvPr/>
        </p:nvSpPr>
        <p:spPr bwMode="auto">
          <a:xfrm>
            <a:off x="6791325" y="2633663"/>
            <a:ext cx="296863" cy="573088"/>
          </a:xfrm>
          <a:custGeom>
            <a:avLst/>
            <a:gdLst/>
            <a:ahLst/>
            <a:cxnLst/>
            <a:rect l="0" t="0" r="r" b="b"/>
            <a:pathLst>
              <a:path w="21600" h="21600">
                <a:moveTo>
                  <a:pt x="925" y="0"/>
                </a:moveTo>
                <a:lnTo>
                  <a:pt x="21600" y="21361"/>
                </a:lnTo>
                <a:lnTo>
                  <a:pt x="20675" y="21600"/>
                </a:lnTo>
                <a:lnTo>
                  <a:pt x="0" y="239"/>
                </a:lnTo>
                <a:close/>
                <a:moveTo>
                  <a:pt x="925" y="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2" name="AutoShape 122"/>
          <p:cNvSpPr/>
          <p:nvPr/>
        </p:nvSpPr>
        <p:spPr bwMode="auto">
          <a:xfrm>
            <a:off x="8188325" y="3030538"/>
            <a:ext cx="673100" cy="77788"/>
          </a:xfrm>
          <a:custGeom>
            <a:avLst/>
            <a:gdLst/>
            <a:ahLst/>
            <a:cxnLst/>
            <a:rect l="0" t="0" r="r" b="b"/>
            <a:pathLst>
              <a:path w="21578" h="21510">
                <a:moveTo>
                  <a:pt x="227" y="21510"/>
                </a:moveTo>
                <a:cubicBezTo>
                  <a:pt x="111" y="21510"/>
                  <a:pt x="13" y="20753"/>
                  <a:pt x="1" y="19744"/>
                </a:cubicBezTo>
                <a:cubicBezTo>
                  <a:pt x="-11" y="18668"/>
                  <a:pt x="81" y="17712"/>
                  <a:pt x="205" y="17609"/>
                </a:cubicBezTo>
                <a:lnTo>
                  <a:pt x="21329" y="8"/>
                </a:lnTo>
                <a:cubicBezTo>
                  <a:pt x="21456" y="-90"/>
                  <a:pt x="21565" y="690"/>
                  <a:pt x="21577" y="1764"/>
                </a:cubicBezTo>
                <a:cubicBezTo>
                  <a:pt x="21589" y="2840"/>
                  <a:pt x="21497" y="3796"/>
                  <a:pt x="21373" y="3899"/>
                </a:cubicBezTo>
                <a:lnTo>
                  <a:pt x="249" y="21500"/>
                </a:lnTo>
                <a:cubicBezTo>
                  <a:pt x="242" y="21506"/>
                  <a:pt x="234" y="21510"/>
                  <a:pt x="227" y="21510"/>
                </a:cubicBezTo>
                <a:close/>
                <a:moveTo>
                  <a:pt x="227" y="2151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3" name="AutoShape 123"/>
          <p:cNvSpPr/>
          <p:nvPr/>
        </p:nvSpPr>
        <p:spPr bwMode="auto">
          <a:xfrm>
            <a:off x="8799513" y="3108325"/>
            <a:ext cx="98425" cy="241300"/>
          </a:xfrm>
          <a:custGeom>
            <a:avLst/>
            <a:gdLst/>
            <a:ahLst/>
            <a:cxnLst/>
            <a:rect l="0" t="0" r="r" b="b"/>
            <a:pathLst>
              <a:path w="21208" h="21519">
                <a:moveTo>
                  <a:pt x="1516" y="21519"/>
                </a:moveTo>
                <a:cubicBezTo>
                  <a:pt x="1339" y="21519"/>
                  <a:pt x="1160" y="21506"/>
                  <a:pt x="983" y="21478"/>
                </a:cubicBezTo>
                <a:cubicBezTo>
                  <a:pt x="199" y="21356"/>
                  <a:pt x="-196" y="20991"/>
                  <a:pt x="96" y="20663"/>
                </a:cubicBezTo>
                <a:lnTo>
                  <a:pt x="18274" y="410"/>
                </a:lnTo>
                <a:cubicBezTo>
                  <a:pt x="18568" y="82"/>
                  <a:pt x="19442" y="-81"/>
                  <a:pt x="20225" y="40"/>
                </a:cubicBezTo>
                <a:cubicBezTo>
                  <a:pt x="21009" y="163"/>
                  <a:pt x="21404" y="528"/>
                  <a:pt x="21112" y="855"/>
                </a:cubicBezTo>
                <a:lnTo>
                  <a:pt x="2934" y="21108"/>
                </a:lnTo>
                <a:cubicBezTo>
                  <a:pt x="2706" y="21363"/>
                  <a:pt x="2128" y="21519"/>
                  <a:pt x="1516" y="21519"/>
                </a:cubicBezTo>
                <a:close/>
                <a:moveTo>
                  <a:pt x="1516" y="2151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4" name="AutoShape 124"/>
          <p:cNvSpPr/>
          <p:nvPr/>
        </p:nvSpPr>
        <p:spPr bwMode="auto">
          <a:xfrm>
            <a:off x="8664575" y="1611313"/>
            <a:ext cx="169863" cy="106363"/>
          </a:xfrm>
          <a:custGeom>
            <a:avLst/>
            <a:gdLst/>
            <a:ahLst/>
            <a:cxnLst/>
            <a:rect l="0" t="0" r="r" b="b"/>
            <a:pathLst>
              <a:path w="21349" h="21399">
                <a:moveTo>
                  <a:pt x="890" y="21399"/>
                </a:moveTo>
                <a:cubicBezTo>
                  <a:pt x="586" y="21399"/>
                  <a:pt x="289" y="21149"/>
                  <a:pt x="123" y="20699"/>
                </a:cubicBezTo>
                <a:cubicBezTo>
                  <a:pt x="-126" y="20019"/>
                  <a:pt x="14" y="19145"/>
                  <a:pt x="437" y="18744"/>
                </a:cubicBezTo>
                <a:lnTo>
                  <a:pt x="20006" y="198"/>
                </a:lnTo>
                <a:cubicBezTo>
                  <a:pt x="20431" y="-201"/>
                  <a:pt x="20974" y="22"/>
                  <a:pt x="21225" y="701"/>
                </a:cubicBezTo>
                <a:cubicBezTo>
                  <a:pt x="21474" y="1380"/>
                  <a:pt x="21334" y="2254"/>
                  <a:pt x="20912" y="2655"/>
                </a:cubicBezTo>
                <a:lnTo>
                  <a:pt x="1343" y="21201"/>
                </a:lnTo>
                <a:cubicBezTo>
                  <a:pt x="1199" y="21335"/>
                  <a:pt x="1044" y="21399"/>
                  <a:pt x="890" y="21399"/>
                </a:cubicBezTo>
                <a:close/>
                <a:moveTo>
                  <a:pt x="890" y="2139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5" name="AutoShape 127"/>
          <p:cNvSpPr/>
          <p:nvPr/>
        </p:nvSpPr>
        <p:spPr bwMode="auto">
          <a:xfrm>
            <a:off x="3883025" y="3228975"/>
            <a:ext cx="147638" cy="227013"/>
          </a:xfrm>
          <a:custGeom>
            <a:avLst/>
            <a:gdLst/>
            <a:ahLst/>
            <a:cxnLst/>
            <a:rect l="0" t="0" r="r" b="b"/>
            <a:pathLst>
              <a:path w="21316" h="21506">
                <a:moveTo>
                  <a:pt x="1014" y="21506"/>
                </a:moveTo>
                <a:cubicBezTo>
                  <a:pt x="828" y="21506"/>
                  <a:pt x="641" y="21472"/>
                  <a:pt x="472" y="21402"/>
                </a:cubicBezTo>
                <a:cubicBezTo>
                  <a:pt x="-1" y="21204"/>
                  <a:pt x="-142" y="20788"/>
                  <a:pt x="157" y="20474"/>
                </a:cubicBezTo>
                <a:lnTo>
                  <a:pt x="19443" y="313"/>
                </a:lnTo>
                <a:cubicBezTo>
                  <a:pt x="19743" y="-1"/>
                  <a:pt x="20371" y="-94"/>
                  <a:pt x="20844" y="104"/>
                </a:cubicBezTo>
                <a:cubicBezTo>
                  <a:pt x="21317" y="303"/>
                  <a:pt x="21458" y="718"/>
                  <a:pt x="21159" y="1032"/>
                </a:cubicBezTo>
                <a:lnTo>
                  <a:pt x="1873" y="21193"/>
                </a:lnTo>
                <a:cubicBezTo>
                  <a:pt x="1679" y="21396"/>
                  <a:pt x="1350" y="21506"/>
                  <a:pt x="1014" y="21506"/>
                </a:cubicBezTo>
                <a:close/>
                <a:moveTo>
                  <a:pt x="1014" y="2150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6" name="AutoShape 128"/>
          <p:cNvSpPr/>
          <p:nvPr/>
        </p:nvSpPr>
        <p:spPr bwMode="auto">
          <a:xfrm>
            <a:off x="5840413" y="3343275"/>
            <a:ext cx="263525" cy="460375"/>
          </a:xfrm>
          <a:custGeom>
            <a:avLst/>
            <a:gdLst/>
            <a:ahLst/>
            <a:cxnLst/>
            <a:rect l="0" t="0" r="r" b="b"/>
            <a:pathLst>
              <a:path w="21435" h="21553">
                <a:moveTo>
                  <a:pt x="579" y="21553"/>
                </a:moveTo>
                <a:cubicBezTo>
                  <a:pt x="484" y="21553"/>
                  <a:pt x="387" y="21540"/>
                  <a:pt x="298" y="21511"/>
                </a:cubicBezTo>
                <a:cubicBezTo>
                  <a:pt x="18" y="21422"/>
                  <a:pt x="-83" y="21220"/>
                  <a:pt x="73" y="21061"/>
                </a:cubicBezTo>
                <a:lnTo>
                  <a:pt x="20349" y="172"/>
                </a:lnTo>
                <a:cubicBezTo>
                  <a:pt x="20504" y="11"/>
                  <a:pt x="20856" y="-47"/>
                  <a:pt x="21136" y="43"/>
                </a:cubicBezTo>
                <a:cubicBezTo>
                  <a:pt x="21416" y="131"/>
                  <a:pt x="21517" y="333"/>
                  <a:pt x="21361" y="493"/>
                </a:cubicBezTo>
                <a:lnTo>
                  <a:pt x="1085" y="21382"/>
                </a:lnTo>
                <a:cubicBezTo>
                  <a:pt x="979" y="21492"/>
                  <a:pt x="782" y="21553"/>
                  <a:pt x="579" y="21553"/>
                </a:cubicBezTo>
                <a:close/>
                <a:moveTo>
                  <a:pt x="579" y="21553"/>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7" name="AutoShape 129"/>
          <p:cNvSpPr/>
          <p:nvPr/>
        </p:nvSpPr>
        <p:spPr bwMode="auto">
          <a:xfrm>
            <a:off x="6196013" y="3300413"/>
            <a:ext cx="668338" cy="223838"/>
          </a:xfrm>
          <a:custGeom>
            <a:avLst/>
            <a:gdLst/>
            <a:ahLst/>
            <a:cxnLst/>
            <a:rect l="0" t="0" r="r" b="b"/>
            <a:pathLst>
              <a:path w="21545" h="21518">
                <a:moveTo>
                  <a:pt x="21318" y="21518"/>
                </a:moveTo>
                <a:cubicBezTo>
                  <a:pt x="21295" y="21518"/>
                  <a:pt x="21272" y="21508"/>
                  <a:pt x="21249" y="21486"/>
                </a:cubicBezTo>
                <a:lnTo>
                  <a:pt x="159" y="1335"/>
                </a:lnTo>
                <a:cubicBezTo>
                  <a:pt x="39" y="1220"/>
                  <a:pt x="-27" y="836"/>
                  <a:pt x="11" y="476"/>
                </a:cubicBezTo>
                <a:cubicBezTo>
                  <a:pt x="49" y="117"/>
                  <a:pt x="177" y="-82"/>
                  <a:pt x="298" y="33"/>
                </a:cubicBezTo>
                <a:lnTo>
                  <a:pt x="21387" y="20184"/>
                </a:lnTo>
                <a:cubicBezTo>
                  <a:pt x="21507" y="20299"/>
                  <a:pt x="21573" y="20683"/>
                  <a:pt x="21535" y="21043"/>
                </a:cubicBezTo>
                <a:cubicBezTo>
                  <a:pt x="21504" y="21333"/>
                  <a:pt x="21415" y="21518"/>
                  <a:pt x="21318" y="21518"/>
                </a:cubicBezTo>
                <a:close/>
                <a:moveTo>
                  <a:pt x="21318" y="21518"/>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8" name="AutoShape 130"/>
          <p:cNvSpPr/>
          <p:nvPr/>
        </p:nvSpPr>
        <p:spPr bwMode="auto">
          <a:xfrm>
            <a:off x="5776913" y="2746375"/>
            <a:ext cx="312738" cy="468313"/>
          </a:xfrm>
          <a:custGeom>
            <a:avLst/>
            <a:gdLst/>
            <a:ahLst/>
            <a:cxnLst/>
            <a:rect l="0" t="0" r="r" b="b"/>
            <a:pathLst>
              <a:path w="21464" h="21554">
                <a:moveTo>
                  <a:pt x="20977" y="21554"/>
                </a:moveTo>
                <a:cubicBezTo>
                  <a:pt x="20818" y="21554"/>
                  <a:pt x="20662" y="21502"/>
                  <a:pt x="20569" y="21407"/>
                </a:cubicBezTo>
                <a:lnTo>
                  <a:pt x="80" y="506"/>
                </a:lnTo>
                <a:cubicBezTo>
                  <a:pt x="-68" y="355"/>
                  <a:pt x="-5" y="153"/>
                  <a:pt x="220" y="54"/>
                </a:cubicBezTo>
                <a:cubicBezTo>
                  <a:pt x="446" y="-46"/>
                  <a:pt x="748" y="-3"/>
                  <a:pt x="895" y="147"/>
                </a:cubicBezTo>
                <a:lnTo>
                  <a:pt x="21384" y="21048"/>
                </a:lnTo>
                <a:cubicBezTo>
                  <a:pt x="21532" y="21199"/>
                  <a:pt x="21469" y="21401"/>
                  <a:pt x="21244" y="21500"/>
                </a:cubicBezTo>
                <a:cubicBezTo>
                  <a:pt x="21161" y="21537"/>
                  <a:pt x="21069" y="21554"/>
                  <a:pt x="20977" y="21554"/>
                </a:cubicBezTo>
                <a:close/>
                <a:moveTo>
                  <a:pt x="20977" y="2155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9" name="AutoShape 131"/>
          <p:cNvSpPr/>
          <p:nvPr/>
        </p:nvSpPr>
        <p:spPr bwMode="auto">
          <a:xfrm>
            <a:off x="6699250" y="4137025"/>
            <a:ext cx="738188" cy="404813"/>
          </a:xfrm>
          <a:custGeom>
            <a:avLst/>
            <a:gdLst/>
            <a:ahLst/>
            <a:cxnLst/>
            <a:rect l="0" t="0" r="r" b="b"/>
            <a:pathLst>
              <a:path w="21541" h="21546">
                <a:moveTo>
                  <a:pt x="21333" y="21546"/>
                </a:moveTo>
                <a:cubicBezTo>
                  <a:pt x="21300" y="21546"/>
                  <a:pt x="21267" y="21532"/>
                  <a:pt x="21235" y="21501"/>
                </a:cubicBezTo>
                <a:lnTo>
                  <a:pt x="108" y="711"/>
                </a:lnTo>
                <a:cubicBezTo>
                  <a:pt x="8" y="612"/>
                  <a:pt x="-30" y="383"/>
                  <a:pt x="24" y="199"/>
                </a:cubicBezTo>
                <a:cubicBezTo>
                  <a:pt x="79" y="16"/>
                  <a:pt x="204" y="-54"/>
                  <a:pt x="305" y="46"/>
                </a:cubicBezTo>
                <a:lnTo>
                  <a:pt x="21432" y="20836"/>
                </a:lnTo>
                <a:cubicBezTo>
                  <a:pt x="21532" y="20935"/>
                  <a:pt x="21570" y="21164"/>
                  <a:pt x="21516" y="21348"/>
                </a:cubicBezTo>
                <a:cubicBezTo>
                  <a:pt x="21478" y="21474"/>
                  <a:pt x="21407" y="21546"/>
                  <a:pt x="21333" y="21546"/>
                </a:cubicBezTo>
                <a:close/>
                <a:moveTo>
                  <a:pt x="21333" y="2154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0" name="AutoShape 132"/>
          <p:cNvSpPr/>
          <p:nvPr/>
        </p:nvSpPr>
        <p:spPr bwMode="auto">
          <a:xfrm>
            <a:off x="5868988" y="1130300"/>
            <a:ext cx="269875" cy="388938"/>
          </a:xfrm>
          <a:custGeom>
            <a:avLst/>
            <a:gdLst/>
            <a:ahLst/>
            <a:cxnLst/>
            <a:rect l="0" t="0" r="r" b="b"/>
            <a:pathLst>
              <a:path w="21445" h="21546">
                <a:moveTo>
                  <a:pt x="564" y="21546"/>
                </a:moveTo>
                <a:cubicBezTo>
                  <a:pt x="455" y="21546"/>
                  <a:pt x="344" y="21524"/>
                  <a:pt x="247" y="21478"/>
                </a:cubicBezTo>
                <a:cubicBezTo>
                  <a:pt x="-11" y="21357"/>
                  <a:pt x="-78" y="21113"/>
                  <a:pt x="98" y="20934"/>
                </a:cubicBezTo>
                <a:lnTo>
                  <a:pt x="20413" y="172"/>
                </a:lnTo>
                <a:cubicBezTo>
                  <a:pt x="20589" y="-7"/>
                  <a:pt x="20939" y="-54"/>
                  <a:pt x="21197" y="68"/>
                </a:cubicBezTo>
                <a:cubicBezTo>
                  <a:pt x="21455" y="189"/>
                  <a:pt x="21522" y="433"/>
                  <a:pt x="21346" y="612"/>
                </a:cubicBezTo>
                <a:lnTo>
                  <a:pt x="1031" y="21374"/>
                </a:lnTo>
                <a:cubicBezTo>
                  <a:pt x="922" y="21486"/>
                  <a:pt x="744" y="21546"/>
                  <a:pt x="564" y="21546"/>
                </a:cubicBezTo>
                <a:close/>
                <a:moveTo>
                  <a:pt x="564" y="21546"/>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 name="AutoShape 133"/>
          <p:cNvSpPr/>
          <p:nvPr/>
        </p:nvSpPr>
        <p:spPr bwMode="auto">
          <a:xfrm>
            <a:off x="4441825" y="4094163"/>
            <a:ext cx="987425" cy="454025"/>
          </a:xfrm>
          <a:custGeom>
            <a:avLst/>
            <a:gdLst/>
            <a:ahLst/>
            <a:cxnLst/>
            <a:rect l="0" t="0" r="r" b="b"/>
            <a:pathLst>
              <a:path w="21557" h="21553">
                <a:moveTo>
                  <a:pt x="155" y="21553"/>
                </a:moveTo>
                <a:cubicBezTo>
                  <a:pt x="96" y="21553"/>
                  <a:pt x="39" y="21479"/>
                  <a:pt x="13" y="21355"/>
                </a:cubicBezTo>
                <a:cubicBezTo>
                  <a:pt x="-22" y="21186"/>
                  <a:pt x="13" y="20986"/>
                  <a:pt x="91" y="20909"/>
                </a:cubicBezTo>
                <a:lnTo>
                  <a:pt x="21337" y="30"/>
                </a:lnTo>
                <a:cubicBezTo>
                  <a:pt x="21416" y="-47"/>
                  <a:pt x="21507" y="28"/>
                  <a:pt x="21543" y="198"/>
                </a:cubicBezTo>
                <a:cubicBezTo>
                  <a:pt x="21578" y="367"/>
                  <a:pt x="21543" y="567"/>
                  <a:pt x="21465" y="643"/>
                </a:cubicBezTo>
                <a:lnTo>
                  <a:pt x="219" y="21523"/>
                </a:lnTo>
                <a:cubicBezTo>
                  <a:pt x="198" y="21544"/>
                  <a:pt x="176" y="21553"/>
                  <a:pt x="155" y="21553"/>
                </a:cubicBezTo>
                <a:close/>
                <a:moveTo>
                  <a:pt x="155" y="21553"/>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2" name="AutoShape 134"/>
          <p:cNvSpPr/>
          <p:nvPr/>
        </p:nvSpPr>
        <p:spPr bwMode="auto">
          <a:xfrm>
            <a:off x="6330950" y="1101725"/>
            <a:ext cx="1106488" cy="615950"/>
          </a:xfrm>
          <a:custGeom>
            <a:avLst/>
            <a:gdLst/>
            <a:ahLst/>
            <a:cxnLst/>
            <a:rect l="0" t="0" r="r" b="b"/>
            <a:pathLst>
              <a:path w="21561" h="21565">
                <a:moveTo>
                  <a:pt x="21422" y="21565"/>
                </a:moveTo>
                <a:cubicBezTo>
                  <a:pt x="21399" y="21565"/>
                  <a:pt x="21376" y="21555"/>
                  <a:pt x="21355" y="21534"/>
                </a:cubicBezTo>
                <a:lnTo>
                  <a:pt x="71" y="465"/>
                </a:lnTo>
                <a:cubicBezTo>
                  <a:pt x="4" y="399"/>
                  <a:pt x="-20" y="248"/>
                  <a:pt x="17" y="128"/>
                </a:cubicBezTo>
                <a:cubicBezTo>
                  <a:pt x="54" y="9"/>
                  <a:pt x="138" y="-35"/>
                  <a:pt x="205" y="31"/>
                </a:cubicBezTo>
                <a:lnTo>
                  <a:pt x="21489" y="21100"/>
                </a:lnTo>
                <a:cubicBezTo>
                  <a:pt x="21556" y="21166"/>
                  <a:pt x="21580" y="21317"/>
                  <a:pt x="21543" y="21437"/>
                </a:cubicBezTo>
                <a:cubicBezTo>
                  <a:pt x="21518" y="21519"/>
                  <a:pt x="21471" y="21565"/>
                  <a:pt x="21422" y="21565"/>
                </a:cubicBezTo>
                <a:close/>
                <a:moveTo>
                  <a:pt x="21422" y="21565"/>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3" name="AutoShape 135"/>
          <p:cNvSpPr/>
          <p:nvPr/>
        </p:nvSpPr>
        <p:spPr bwMode="auto">
          <a:xfrm>
            <a:off x="6883400" y="2505075"/>
            <a:ext cx="1100138" cy="560388"/>
          </a:xfrm>
          <a:custGeom>
            <a:avLst/>
            <a:gdLst/>
            <a:ahLst/>
            <a:cxnLst/>
            <a:rect l="0" t="0" r="r" b="b"/>
            <a:pathLst>
              <a:path w="21561" h="21561">
                <a:moveTo>
                  <a:pt x="21421" y="21561"/>
                </a:moveTo>
                <a:cubicBezTo>
                  <a:pt x="21400" y="21561"/>
                  <a:pt x="21379" y="21552"/>
                  <a:pt x="21359" y="21532"/>
                </a:cubicBezTo>
                <a:lnTo>
                  <a:pt x="76" y="517"/>
                </a:lnTo>
                <a:cubicBezTo>
                  <a:pt x="8" y="449"/>
                  <a:pt x="-20" y="285"/>
                  <a:pt x="14" y="150"/>
                </a:cubicBezTo>
                <a:cubicBezTo>
                  <a:pt x="49" y="15"/>
                  <a:pt x="133" y="-39"/>
                  <a:pt x="201" y="29"/>
                </a:cubicBezTo>
                <a:lnTo>
                  <a:pt x="21484" y="21045"/>
                </a:lnTo>
                <a:cubicBezTo>
                  <a:pt x="21552" y="21113"/>
                  <a:pt x="21580" y="21277"/>
                  <a:pt x="21546" y="21411"/>
                </a:cubicBezTo>
                <a:cubicBezTo>
                  <a:pt x="21521" y="21506"/>
                  <a:pt x="21472" y="21561"/>
                  <a:pt x="21421" y="21561"/>
                </a:cubicBezTo>
                <a:close/>
                <a:moveTo>
                  <a:pt x="21421" y="2156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4" name="AutoShape 136"/>
          <p:cNvSpPr/>
          <p:nvPr/>
        </p:nvSpPr>
        <p:spPr bwMode="auto">
          <a:xfrm>
            <a:off x="7593013" y="3613150"/>
            <a:ext cx="501650" cy="187325"/>
          </a:xfrm>
          <a:custGeom>
            <a:avLst/>
            <a:gdLst/>
            <a:ahLst/>
            <a:cxnLst/>
            <a:rect l="0" t="0" r="r" b="b"/>
            <a:pathLst>
              <a:path w="21520" h="21494">
                <a:moveTo>
                  <a:pt x="21208" y="21494"/>
                </a:moveTo>
                <a:cubicBezTo>
                  <a:pt x="21173" y="21494"/>
                  <a:pt x="21138" y="21479"/>
                  <a:pt x="21103" y="21446"/>
                </a:cubicBezTo>
                <a:lnTo>
                  <a:pt x="207" y="1604"/>
                </a:lnTo>
                <a:cubicBezTo>
                  <a:pt x="45" y="1450"/>
                  <a:pt x="-40" y="978"/>
                  <a:pt x="18" y="548"/>
                </a:cubicBezTo>
                <a:cubicBezTo>
                  <a:pt x="76" y="117"/>
                  <a:pt x="255" y="-106"/>
                  <a:pt x="417" y="49"/>
                </a:cubicBezTo>
                <a:lnTo>
                  <a:pt x="21314" y="19890"/>
                </a:lnTo>
                <a:cubicBezTo>
                  <a:pt x="21476" y="20044"/>
                  <a:pt x="21560" y="20517"/>
                  <a:pt x="21502" y="20947"/>
                </a:cubicBezTo>
                <a:cubicBezTo>
                  <a:pt x="21456" y="21284"/>
                  <a:pt x="21336" y="21494"/>
                  <a:pt x="21208" y="21494"/>
                </a:cubicBezTo>
                <a:close/>
                <a:moveTo>
                  <a:pt x="21208" y="2149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5" name="AutoShape 137"/>
          <p:cNvSpPr/>
          <p:nvPr/>
        </p:nvSpPr>
        <p:spPr bwMode="auto">
          <a:xfrm>
            <a:off x="4081463" y="3251200"/>
            <a:ext cx="268288" cy="1239838"/>
          </a:xfrm>
          <a:custGeom>
            <a:avLst/>
            <a:gdLst/>
            <a:ahLst/>
            <a:cxnLst/>
            <a:rect l="0" t="0" r="r" b="b"/>
            <a:pathLst>
              <a:path w="21498" h="21589">
                <a:moveTo>
                  <a:pt x="20938" y="21589"/>
                </a:moveTo>
                <a:cubicBezTo>
                  <a:pt x="20679" y="21589"/>
                  <a:pt x="20446" y="21549"/>
                  <a:pt x="20391" y="21492"/>
                </a:cubicBezTo>
                <a:lnTo>
                  <a:pt x="12" y="147"/>
                </a:lnTo>
                <a:cubicBezTo>
                  <a:pt x="-51" y="81"/>
                  <a:pt x="143" y="16"/>
                  <a:pt x="445" y="3"/>
                </a:cubicBezTo>
                <a:cubicBezTo>
                  <a:pt x="748" y="-11"/>
                  <a:pt x="1043" y="31"/>
                  <a:pt x="1107" y="97"/>
                </a:cubicBezTo>
                <a:lnTo>
                  <a:pt x="21486" y="21442"/>
                </a:lnTo>
                <a:cubicBezTo>
                  <a:pt x="21549" y="21508"/>
                  <a:pt x="21355" y="21573"/>
                  <a:pt x="21053" y="21586"/>
                </a:cubicBezTo>
                <a:cubicBezTo>
                  <a:pt x="21014" y="21588"/>
                  <a:pt x="20976" y="21589"/>
                  <a:pt x="20938" y="21589"/>
                </a:cubicBezTo>
                <a:close/>
                <a:moveTo>
                  <a:pt x="20938" y="2158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6" name="AutoShape 138"/>
          <p:cNvSpPr/>
          <p:nvPr/>
        </p:nvSpPr>
        <p:spPr bwMode="auto">
          <a:xfrm>
            <a:off x="8280400" y="4633913"/>
            <a:ext cx="142875" cy="319088"/>
          </a:xfrm>
          <a:custGeom>
            <a:avLst/>
            <a:gdLst/>
            <a:ahLst/>
            <a:cxnLst/>
            <a:rect l="0" t="0" r="r" b="b"/>
            <a:pathLst>
              <a:path w="21312" h="21535">
                <a:moveTo>
                  <a:pt x="1066" y="21535"/>
                </a:moveTo>
                <a:cubicBezTo>
                  <a:pt x="929" y="21535"/>
                  <a:pt x="789" y="21524"/>
                  <a:pt x="655" y="21498"/>
                </a:cubicBezTo>
                <a:cubicBezTo>
                  <a:pt x="112" y="21396"/>
                  <a:pt x="-144" y="21115"/>
                  <a:pt x="83" y="20872"/>
                </a:cubicBezTo>
                <a:lnTo>
                  <a:pt x="19262" y="294"/>
                </a:lnTo>
                <a:cubicBezTo>
                  <a:pt x="19490" y="49"/>
                  <a:pt x="20116" y="-65"/>
                  <a:pt x="20657" y="37"/>
                </a:cubicBezTo>
                <a:cubicBezTo>
                  <a:pt x="21200" y="139"/>
                  <a:pt x="21456" y="420"/>
                  <a:pt x="21229" y="663"/>
                </a:cubicBezTo>
                <a:lnTo>
                  <a:pt x="2050" y="21241"/>
                </a:lnTo>
                <a:cubicBezTo>
                  <a:pt x="1878" y="21424"/>
                  <a:pt x="1483" y="21535"/>
                  <a:pt x="1066" y="21535"/>
                </a:cubicBezTo>
                <a:close/>
                <a:moveTo>
                  <a:pt x="1066" y="21535"/>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7" name="AutoShape 139"/>
          <p:cNvSpPr/>
          <p:nvPr/>
        </p:nvSpPr>
        <p:spPr bwMode="auto">
          <a:xfrm>
            <a:off x="8196263" y="3875088"/>
            <a:ext cx="219075" cy="531813"/>
          </a:xfrm>
          <a:custGeom>
            <a:avLst/>
            <a:gdLst/>
            <a:ahLst/>
            <a:cxnLst/>
            <a:rect l="0" t="0" r="r" b="b"/>
            <a:pathLst>
              <a:path w="21417" h="21562">
                <a:moveTo>
                  <a:pt x="20725" y="21562"/>
                </a:moveTo>
                <a:cubicBezTo>
                  <a:pt x="20450" y="21562"/>
                  <a:pt x="20191" y="21494"/>
                  <a:pt x="20083" y="21381"/>
                </a:cubicBezTo>
                <a:lnTo>
                  <a:pt x="48" y="394"/>
                </a:lnTo>
                <a:cubicBezTo>
                  <a:pt x="-92" y="246"/>
                  <a:pt x="81" y="79"/>
                  <a:pt x="436" y="20"/>
                </a:cubicBezTo>
                <a:cubicBezTo>
                  <a:pt x="790" y="-38"/>
                  <a:pt x="1192" y="34"/>
                  <a:pt x="1333" y="182"/>
                </a:cubicBezTo>
                <a:lnTo>
                  <a:pt x="21368" y="21168"/>
                </a:lnTo>
                <a:cubicBezTo>
                  <a:pt x="21508" y="21316"/>
                  <a:pt x="21335" y="21483"/>
                  <a:pt x="20980" y="21542"/>
                </a:cubicBezTo>
                <a:cubicBezTo>
                  <a:pt x="20897" y="21555"/>
                  <a:pt x="20810" y="21562"/>
                  <a:pt x="20725" y="21562"/>
                </a:cubicBezTo>
                <a:close/>
                <a:moveTo>
                  <a:pt x="20725" y="21562"/>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8" name="AutoShape 140"/>
          <p:cNvSpPr/>
          <p:nvPr/>
        </p:nvSpPr>
        <p:spPr bwMode="auto">
          <a:xfrm>
            <a:off x="7969250" y="2455863"/>
            <a:ext cx="92075" cy="568325"/>
          </a:xfrm>
          <a:custGeom>
            <a:avLst/>
            <a:gdLst/>
            <a:ahLst/>
            <a:cxnLst/>
            <a:rect l="0" t="0" r="r" b="b"/>
            <a:pathLst>
              <a:path w="21379" h="21581">
                <a:moveTo>
                  <a:pt x="19732" y="21581"/>
                </a:moveTo>
                <a:cubicBezTo>
                  <a:pt x="18926" y="21581"/>
                  <a:pt x="18221" y="21484"/>
                  <a:pt x="18106" y="21349"/>
                </a:cubicBezTo>
                <a:lnTo>
                  <a:pt x="17" y="307"/>
                </a:lnTo>
                <a:cubicBezTo>
                  <a:pt x="-110" y="160"/>
                  <a:pt x="517" y="23"/>
                  <a:pt x="1416" y="3"/>
                </a:cubicBezTo>
                <a:cubicBezTo>
                  <a:pt x="2321" y="-19"/>
                  <a:pt x="3148" y="85"/>
                  <a:pt x="3274" y="232"/>
                </a:cubicBezTo>
                <a:lnTo>
                  <a:pt x="21363" y="21274"/>
                </a:lnTo>
                <a:cubicBezTo>
                  <a:pt x="21490" y="21421"/>
                  <a:pt x="20863" y="21558"/>
                  <a:pt x="19964" y="21579"/>
                </a:cubicBezTo>
                <a:cubicBezTo>
                  <a:pt x="19887" y="21580"/>
                  <a:pt x="19808" y="21581"/>
                  <a:pt x="19732" y="21581"/>
                </a:cubicBezTo>
                <a:close/>
                <a:moveTo>
                  <a:pt x="19732" y="2158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9" name="AutoShape 141"/>
          <p:cNvSpPr/>
          <p:nvPr/>
        </p:nvSpPr>
        <p:spPr bwMode="auto">
          <a:xfrm>
            <a:off x="7997825" y="1838325"/>
            <a:ext cx="473075" cy="617538"/>
          </a:xfrm>
          <a:custGeom>
            <a:avLst/>
            <a:gdLst/>
            <a:ahLst/>
            <a:cxnLst/>
            <a:rect l="0" t="0" r="r" b="b"/>
            <a:pathLst>
              <a:path w="21516" h="21568">
                <a:moveTo>
                  <a:pt x="321" y="21568"/>
                </a:moveTo>
                <a:cubicBezTo>
                  <a:pt x="252" y="21568"/>
                  <a:pt x="184" y="21551"/>
                  <a:pt x="126" y="21517"/>
                </a:cubicBezTo>
                <a:cubicBezTo>
                  <a:pt x="-15" y="21434"/>
                  <a:pt x="-42" y="21278"/>
                  <a:pt x="66" y="21169"/>
                </a:cubicBezTo>
                <a:lnTo>
                  <a:pt x="20940" y="98"/>
                </a:lnTo>
                <a:cubicBezTo>
                  <a:pt x="21048" y="-11"/>
                  <a:pt x="21249" y="-32"/>
                  <a:pt x="21390" y="51"/>
                </a:cubicBezTo>
                <a:cubicBezTo>
                  <a:pt x="21531" y="134"/>
                  <a:pt x="21558" y="290"/>
                  <a:pt x="21450" y="399"/>
                </a:cubicBezTo>
                <a:lnTo>
                  <a:pt x="576" y="21471"/>
                </a:lnTo>
                <a:cubicBezTo>
                  <a:pt x="513" y="21535"/>
                  <a:pt x="417" y="21568"/>
                  <a:pt x="321" y="21568"/>
                </a:cubicBezTo>
                <a:close/>
                <a:moveTo>
                  <a:pt x="321" y="21568"/>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0" name="AutoShape 142"/>
          <p:cNvSpPr/>
          <p:nvPr/>
        </p:nvSpPr>
        <p:spPr bwMode="auto">
          <a:xfrm>
            <a:off x="8578850" y="1874838"/>
            <a:ext cx="112713" cy="425450"/>
          </a:xfrm>
          <a:custGeom>
            <a:avLst/>
            <a:gdLst/>
            <a:ahLst/>
            <a:cxnLst/>
            <a:rect l="0" t="0" r="r" b="b"/>
            <a:pathLst>
              <a:path w="21329" h="21564">
                <a:moveTo>
                  <a:pt x="19995" y="21564"/>
                </a:moveTo>
                <a:cubicBezTo>
                  <a:pt x="19394" y="21564"/>
                  <a:pt x="18848" y="21454"/>
                  <a:pt x="18701" y="21289"/>
                </a:cubicBezTo>
                <a:lnTo>
                  <a:pt x="37" y="444"/>
                </a:lnTo>
                <a:cubicBezTo>
                  <a:pt x="-136" y="251"/>
                  <a:pt x="304" y="57"/>
                  <a:pt x="1020" y="10"/>
                </a:cubicBezTo>
                <a:cubicBezTo>
                  <a:pt x="1728" y="-36"/>
                  <a:pt x="2454" y="82"/>
                  <a:pt x="2627" y="275"/>
                </a:cubicBezTo>
                <a:lnTo>
                  <a:pt x="21291" y="21120"/>
                </a:lnTo>
                <a:cubicBezTo>
                  <a:pt x="21464" y="21313"/>
                  <a:pt x="21024" y="21507"/>
                  <a:pt x="20308" y="21554"/>
                </a:cubicBezTo>
                <a:cubicBezTo>
                  <a:pt x="20204" y="21561"/>
                  <a:pt x="20099" y="21564"/>
                  <a:pt x="19995" y="21564"/>
                </a:cubicBezTo>
                <a:close/>
                <a:moveTo>
                  <a:pt x="19995" y="21564"/>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1" name="AutoShape 143"/>
          <p:cNvSpPr/>
          <p:nvPr/>
        </p:nvSpPr>
        <p:spPr bwMode="auto">
          <a:xfrm>
            <a:off x="8345488" y="1073150"/>
            <a:ext cx="339725" cy="101600"/>
          </a:xfrm>
          <a:custGeom>
            <a:avLst/>
            <a:gdLst/>
            <a:ahLst/>
            <a:cxnLst/>
            <a:rect l="0" t="0" r="r" b="b"/>
            <a:pathLst>
              <a:path w="21502" h="21440">
                <a:moveTo>
                  <a:pt x="447" y="21440"/>
                </a:moveTo>
                <a:cubicBezTo>
                  <a:pt x="250" y="21440"/>
                  <a:pt x="70" y="21005"/>
                  <a:pt x="16" y="20346"/>
                </a:cubicBezTo>
                <a:cubicBezTo>
                  <a:pt x="-49" y="19557"/>
                  <a:pt x="92" y="18743"/>
                  <a:pt x="331" y="18529"/>
                </a:cubicBezTo>
                <a:lnTo>
                  <a:pt x="20937" y="52"/>
                </a:lnTo>
                <a:cubicBezTo>
                  <a:pt x="21176" y="-160"/>
                  <a:pt x="21422" y="303"/>
                  <a:pt x="21487" y="1094"/>
                </a:cubicBezTo>
                <a:cubicBezTo>
                  <a:pt x="21551" y="1883"/>
                  <a:pt x="21410" y="2697"/>
                  <a:pt x="21172" y="2910"/>
                </a:cubicBezTo>
                <a:lnTo>
                  <a:pt x="565" y="21388"/>
                </a:lnTo>
                <a:cubicBezTo>
                  <a:pt x="526" y="21422"/>
                  <a:pt x="486" y="21440"/>
                  <a:pt x="447" y="21440"/>
                </a:cubicBezTo>
                <a:close/>
                <a:moveTo>
                  <a:pt x="447" y="2144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2" name="AutoShape 144"/>
          <p:cNvSpPr/>
          <p:nvPr/>
        </p:nvSpPr>
        <p:spPr bwMode="auto">
          <a:xfrm>
            <a:off x="8159750" y="709613"/>
            <a:ext cx="142875" cy="438150"/>
          </a:xfrm>
          <a:custGeom>
            <a:avLst/>
            <a:gdLst/>
            <a:ahLst/>
            <a:cxnLst/>
            <a:rect l="0" t="0" r="r" b="b"/>
            <a:pathLst>
              <a:path w="21350" h="21559">
                <a:moveTo>
                  <a:pt x="20283" y="21559"/>
                </a:moveTo>
                <a:cubicBezTo>
                  <a:pt x="19824" y="21559"/>
                  <a:pt x="19401" y="21461"/>
                  <a:pt x="19261" y="21310"/>
                </a:cubicBezTo>
                <a:lnTo>
                  <a:pt x="46" y="453"/>
                </a:lnTo>
                <a:cubicBezTo>
                  <a:pt x="-125" y="267"/>
                  <a:pt x="194" y="72"/>
                  <a:pt x="758" y="16"/>
                </a:cubicBezTo>
                <a:cubicBezTo>
                  <a:pt x="1324" y="-41"/>
                  <a:pt x="1918" y="65"/>
                  <a:pt x="2089" y="250"/>
                </a:cubicBezTo>
                <a:lnTo>
                  <a:pt x="21304" y="21106"/>
                </a:lnTo>
                <a:cubicBezTo>
                  <a:pt x="21475" y="21292"/>
                  <a:pt x="21156" y="21487"/>
                  <a:pt x="20592" y="21544"/>
                </a:cubicBezTo>
                <a:cubicBezTo>
                  <a:pt x="20489" y="21554"/>
                  <a:pt x="20385" y="21559"/>
                  <a:pt x="20283" y="21559"/>
                </a:cubicBezTo>
                <a:close/>
                <a:moveTo>
                  <a:pt x="20283" y="21559"/>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3" name="AutoShape 145"/>
          <p:cNvSpPr/>
          <p:nvPr/>
        </p:nvSpPr>
        <p:spPr bwMode="auto">
          <a:xfrm>
            <a:off x="7691438" y="179388"/>
            <a:ext cx="312738" cy="212725"/>
          </a:xfrm>
          <a:custGeom>
            <a:avLst/>
            <a:gdLst/>
            <a:ahLst/>
            <a:cxnLst/>
            <a:rect l="0" t="0" r="r" b="b"/>
            <a:pathLst>
              <a:path w="21465" h="21500">
                <a:moveTo>
                  <a:pt x="20976" y="21500"/>
                </a:moveTo>
                <a:cubicBezTo>
                  <a:pt x="20883" y="21500"/>
                  <a:pt x="20789" y="21461"/>
                  <a:pt x="20706" y="21380"/>
                </a:cubicBezTo>
                <a:lnTo>
                  <a:pt x="217" y="1313"/>
                </a:lnTo>
                <a:cubicBezTo>
                  <a:pt x="-8" y="1094"/>
                  <a:pt x="-68" y="649"/>
                  <a:pt x="82" y="319"/>
                </a:cubicBezTo>
                <a:cubicBezTo>
                  <a:pt x="231" y="-10"/>
                  <a:pt x="533" y="-100"/>
                  <a:pt x="758" y="121"/>
                </a:cubicBezTo>
                <a:lnTo>
                  <a:pt x="21247" y="20187"/>
                </a:lnTo>
                <a:cubicBezTo>
                  <a:pt x="21472" y="20406"/>
                  <a:pt x="21532" y="20851"/>
                  <a:pt x="21382" y="21181"/>
                </a:cubicBezTo>
                <a:cubicBezTo>
                  <a:pt x="21289" y="21388"/>
                  <a:pt x="21133" y="21500"/>
                  <a:pt x="20976" y="21500"/>
                </a:cubicBezTo>
                <a:close/>
                <a:moveTo>
                  <a:pt x="20976" y="2150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48"/>
          <p:cNvGrpSpPr/>
          <p:nvPr/>
        </p:nvGrpSpPr>
        <p:grpSpPr bwMode="auto">
          <a:xfrm>
            <a:off x="7075087" y="3307336"/>
            <a:ext cx="349360" cy="417636"/>
            <a:chOff x="0" y="0"/>
            <a:chExt cx="394" cy="471"/>
          </a:xfrm>
          <a:solidFill>
            <a:schemeClr val="tx1"/>
          </a:solidFill>
        </p:grpSpPr>
        <p:sp>
          <p:nvSpPr>
            <p:cNvPr id="235" name="AutoShape 146"/>
            <p:cNvSpPr/>
            <p:nvPr/>
          </p:nvSpPr>
          <p:spPr bwMode="auto">
            <a:xfrm>
              <a:off x="80" y="0"/>
              <a:ext cx="229" cy="229"/>
            </a:xfrm>
            <a:custGeom>
              <a:avLst/>
              <a:gdLst/>
              <a:ahLst/>
              <a:cxnLst/>
              <a:rect l="0" t="0" r="r" b="b"/>
              <a:pathLst>
                <a:path w="21600" h="21600">
                  <a:moveTo>
                    <a:pt x="21600" y="10800"/>
                  </a:moveTo>
                  <a:cubicBezTo>
                    <a:pt x="21600" y="4836"/>
                    <a:pt x="16769" y="0"/>
                    <a:pt x="10800" y="0"/>
                  </a:cubicBezTo>
                  <a:cubicBezTo>
                    <a:pt x="4835" y="0"/>
                    <a:pt x="0" y="4837"/>
                    <a:pt x="0" y="10800"/>
                  </a:cubicBezTo>
                  <a:cubicBezTo>
                    <a:pt x="0" y="16765"/>
                    <a:pt x="4836" y="21600"/>
                    <a:pt x="10800" y="21600"/>
                  </a:cubicBezTo>
                  <a:cubicBezTo>
                    <a:pt x="16769" y="21600"/>
                    <a:pt x="21600" y="16765"/>
                    <a:pt x="21600" y="10800"/>
                  </a:cubicBezTo>
                  <a:close/>
                  <a:moveTo>
                    <a:pt x="2699" y="11035"/>
                  </a:moveTo>
                  <a:cubicBezTo>
                    <a:pt x="2699" y="11035"/>
                    <a:pt x="2388" y="7971"/>
                    <a:pt x="4595" y="5633"/>
                  </a:cubicBezTo>
                  <a:cubicBezTo>
                    <a:pt x="6148" y="7190"/>
                    <a:pt x="10801" y="11035"/>
                    <a:pt x="18901" y="11035"/>
                  </a:cubicBezTo>
                  <a:cubicBezTo>
                    <a:pt x="18901" y="15501"/>
                    <a:pt x="15267" y="19133"/>
                    <a:pt x="10801" y="19133"/>
                  </a:cubicBezTo>
                  <a:cubicBezTo>
                    <a:pt x="6334" y="19133"/>
                    <a:pt x="2699" y="15500"/>
                    <a:pt x="2699" y="11035"/>
                  </a:cubicBezTo>
                  <a:close/>
                  <a:moveTo>
                    <a:pt x="2699" y="1103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6" name="AutoShape 147"/>
            <p:cNvSpPr/>
            <p:nvPr/>
          </p:nvSpPr>
          <p:spPr bwMode="auto">
            <a:xfrm>
              <a:off x="0" y="256"/>
              <a:ext cx="394" cy="215"/>
            </a:xfrm>
            <a:custGeom>
              <a:avLst/>
              <a:gdLst/>
              <a:ahLst/>
              <a:cxnLst/>
              <a:rect l="0" t="0" r="r" b="b"/>
              <a:pathLst>
                <a:path w="21600" h="21600">
                  <a:moveTo>
                    <a:pt x="0" y="6600"/>
                  </a:moveTo>
                  <a:lnTo>
                    <a:pt x="0" y="11702"/>
                  </a:lnTo>
                  <a:lnTo>
                    <a:pt x="0" y="18301"/>
                  </a:lnTo>
                  <a:cubicBezTo>
                    <a:pt x="0" y="20124"/>
                    <a:pt x="807" y="21600"/>
                    <a:pt x="1800" y="21600"/>
                  </a:cubicBezTo>
                  <a:lnTo>
                    <a:pt x="19800" y="21600"/>
                  </a:lnTo>
                  <a:cubicBezTo>
                    <a:pt x="20795" y="21600"/>
                    <a:pt x="21600" y="20124"/>
                    <a:pt x="21600" y="18301"/>
                  </a:cubicBezTo>
                  <a:lnTo>
                    <a:pt x="21600" y="11701"/>
                  </a:lnTo>
                  <a:lnTo>
                    <a:pt x="21600" y="6599"/>
                  </a:lnTo>
                  <a:cubicBezTo>
                    <a:pt x="21600" y="2955"/>
                    <a:pt x="19989" y="1"/>
                    <a:pt x="17999" y="1"/>
                  </a:cubicBezTo>
                  <a:lnTo>
                    <a:pt x="14808" y="1"/>
                  </a:lnTo>
                  <a:cubicBezTo>
                    <a:pt x="14582" y="1"/>
                    <a:pt x="14299" y="279"/>
                    <a:pt x="14173" y="622"/>
                  </a:cubicBezTo>
                  <a:lnTo>
                    <a:pt x="11026" y="8776"/>
                  </a:lnTo>
                  <a:cubicBezTo>
                    <a:pt x="10901" y="9121"/>
                    <a:pt x="10698" y="9121"/>
                    <a:pt x="10573" y="8776"/>
                  </a:cubicBezTo>
                  <a:lnTo>
                    <a:pt x="7427" y="622"/>
                  </a:lnTo>
                  <a:cubicBezTo>
                    <a:pt x="7301" y="279"/>
                    <a:pt x="7017" y="0"/>
                    <a:pt x="6792" y="0"/>
                  </a:cubicBezTo>
                  <a:lnTo>
                    <a:pt x="3600" y="0"/>
                  </a:lnTo>
                  <a:cubicBezTo>
                    <a:pt x="1613" y="0"/>
                    <a:pt x="0" y="2956"/>
                    <a:pt x="0" y="6600"/>
                  </a:cubicBezTo>
                  <a:close/>
                  <a:moveTo>
                    <a:pt x="0" y="66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Group 154"/>
          <p:cNvGrpSpPr/>
          <p:nvPr/>
        </p:nvGrpSpPr>
        <p:grpSpPr bwMode="auto">
          <a:xfrm>
            <a:off x="5571243" y="3881919"/>
            <a:ext cx="265125" cy="314779"/>
            <a:chOff x="0" y="0"/>
            <a:chExt cx="299" cy="355"/>
          </a:xfrm>
          <a:solidFill>
            <a:schemeClr val="tx1"/>
          </a:solidFill>
        </p:grpSpPr>
        <p:sp>
          <p:nvSpPr>
            <p:cNvPr id="233" name="AutoShape 152"/>
            <p:cNvSpPr/>
            <p:nvPr/>
          </p:nvSpPr>
          <p:spPr bwMode="auto">
            <a:xfrm>
              <a:off x="64" y="0"/>
              <a:ext cx="174" cy="174"/>
            </a:xfrm>
            <a:custGeom>
              <a:avLst/>
              <a:gdLst/>
              <a:ahLst/>
              <a:cxnLst/>
              <a:rect l="0" t="0" r="r" b="b"/>
              <a:pathLst>
                <a:path w="21600" h="21600">
                  <a:moveTo>
                    <a:pt x="21600" y="10801"/>
                  </a:moveTo>
                  <a:cubicBezTo>
                    <a:pt x="21600" y="4836"/>
                    <a:pt x="16770" y="0"/>
                    <a:pt x="10800" y="0"/>
                  </a:cubicBezTo>
                  <a:cubicBezTo>
                    <a:pt x="4836" y="0"/>
                    <a:pt x="0" y="4836"/>
                    <a:pt x="0" y="10801"/>
                  </a:cubicBezTo>
                  <a:cubicBezTo>
                    <a:pt x="0" y="16765"/>
                    <a:pt x="4836" y="21600"/>
                    <a:pt x="10800" y="21600"/>
                  </a:cubicBezTo>
                  <a:cubicBezTo>
                    <a:pt x="16770" y="21599"/>
                    <a:pt x="21600" y="16764"/>
                    <a:pt x="21600" y="10801"/>
                  </a:cubicBezTo>
                  <a:close/>
                  <a:moveTo>
                    <a:pt x="2700" y="11035"/>
                  </a:moveTo>
                  <a:cubicBezTo>
                    <a:pt x="2700" y="11035"/>
                    <a:pt x="2388" y="7971"/>
                    <a:pt x="4595" y="5634"/>
                  </a:cubicBezTo>
                  <a:cubicBezTo>
                    <a:pt x="6148" y="7191"/>
                    <a:pt x="10800" y="11035"/>
                    <a:pt x="18900" y="11035"/>
                  </a:cubicBezTo>
                  <a:cubicBezTo>
                    <a:pt x="18900" y="15501"/>
                    <a:pt x="15268" y="19132"/>
                    <a:pt x="10800" y="19132"/>
                  </a:cubicBezTo>
                  <a:cubicBezTo>
                    <a:pt x="6333" y="19132"/>
                    <a:pt x="2700" y="15500"/>
                    <a:pt x="2700" y="11035"/>
                  </a:cubicBezTo>
                  <a:close/>
                  <a:moveTo>
                    <a:pt x="2700" y="1103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4" name="AutoShape 153"/>
            <p:cNvSpPr/>
            <p:nvPr/>
          </p:nvSpPr>
          <p:spPr bwMode="auto">
            <a:xfrm>
              <a:off x="0" y="192"/>
              <a:ext cx="299" cy="163"/>
            </a:xfrm>
            <a:custGeom>
              <a:avLst/>
              <a:gdLst/>
              <a:ahLst/>
              <a:cxnLst/>
              <a:rect l="0" t="0" r="r" b="b"/>
              <a:pathLst>
                <a:path w="21600" h="21600">
                  <a:moveTo>
                    <a:pt x="0" y="6601"/>
                  </a:moveTo>
                  <a:lnTo>
                    <a:pt x="0" y="11702"/>
                  </a:lnTo>
                  <a:lnTo>
                    <a:pt x="0" y="18302"/>
                  </a:lnTo>
                  <a:cubicBezTo>
                    <a:pt x="0" y="20126"/>
                    <a:pt x="806" y="21600"/>
                    <a:pt x="1800" y="21600"/>
                  </a:cubicBezTo>
                  <a:lnTo>
                    <a:pt x="19800" y="21600"/>
                  </a:lnTo>
                  <a:cubicBezTo>
                    <a:pt x="20795" y="21600"/>
                    <a:pt x="21600" y="20125"/>
                    <a:pt x="21600" y="18302"/>
                  </a:cubicBezTo>
                  <a:lnTo>
                    <a:pt x="21600" y="11702"/>
                  </a:lnTo>
                  <a:lnTo>
                    <a:pt x="21600" y="6601"/>
                  </a:lnTo>
                  <a:cubicBezTo>
                    <a:pt x="21600" y="2957"/>
                    <a:pt x="19989" y="2"/>
                    <a:pt x="18000" y="2"/>
                  </a:cubicBezTo>
                  <a:lnTo>
                    <a:pt x="14809" y="2"/>
                  </a:lnTo>
                  <a:cubicBezTo>
                    <a:pt x="14583" y="2"/>
                    <a:pt x="14299" y="280"/>
                    <a:pt x="14173" y="624"/>
                  </a:cubicBezTo>
                  <a:lnTo>
                    <a:pt x="11027" y="8777"/>
                  </a:lnTo>
                  <a:cubicBezTo>
                    <a:pt x="10902" y="9121"/>
                    <a:pt x="10699" y="9121"/>
                    <a:pt x="10574" y="8777"/>
                  </a:cubicBezTo>
                  <a:lnTo>
                    <a:pt x="7427" y="624"/>
                  </a:lnTo>
                  <a:cubicBezTo>
                    <a:pt x="7302" y="280"/>
                    <a:pt x="7018" y="0"/>
                    <a:pt x="6792" y="0"/>
                  </a:cubicBezTo>
                  <a:lnTo>
                    <a:pt x="3600" y="0"/>
                  </a:lnTo>
                  <a:cubicBezTo>
                    <a:pt x="1614" y="1"/>
                    <a:pt x="0" y="2957"/>
                    <a:pt x="0" y="6601"/>
                  </a:cubicBezTo>
                  <a:close/>
                  <a:moveTo>
                    <a:pt x="0" y="66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4" name="Group 157"/>
          <p:cNvGrpSpPr/>
          <p:nvPr/>
        </p:nvGrpSpPr>
        <p:grpSpPr bwMode="auto">
          <a:xfrm>
            <a:off x="6606907" y="2321323"/>
            <a:ext cx="189753" cy="223449"/>
            <a:chOff x="0" y="0"/>
            <a:chExt cx="214" cy="252"/>
          </a:xfrm>
          <a:solidFill>
            <a:schemeClr val="tx1"/>
          </a:solidFill>
        </p:grpSpPr>
        <p:sp>
          <p:nvSpPr>
            <p:cNvPr id="231" name="AutoShape 155"/>
            <p:cNvSpPr/>
            <p:nvPr/>
          </p:nvSpPr>
          <p:spPr bwMode="auto">
            <a:xfrm>
              <a:off x="48" y="0"/>
              <a:ext cx="124" cy="124"/>
            </a:xfrm>
            <a:custGeom>
              <a:avLst/>
              <a:gdLst/>
              <a:ahLst/>
              <a:cxnLst/>
              <a:rect l="0" t="0" r="r" b="b"/>
              <a:pathLst>
                <a:path w="21600" h="21600">
                  <a:moveTo>
                    <a:pt x="21600" y="10801"/>
                  </a:moveTo>
                  <a:cubicBezTo>
                    <a:pt x="21600" y="4836"/>
                    <a:pt x="16769" y="0"/>
                    <a:pt x="10799" y="0"/>
                  </a:cubicBezTo>
                  <a:cubicBezTo>
                    <a:pt x="4834" y="0"/>
                    <a:pt x="0" y="4836"/>
                    <a:pt x="0" y="10801"/>
                  </a:cubicBezTo>
                  <a:cubicBezTo>
                    <a:pt x="0" y="16765"/>
                    <a:pt x="4834" y="21600"/>
                    <a:pt x="10799" y="21600"/>
                  </a:cubicBezTo>
                  <a:cubicBezTo>
                    <a:pt x="16769" y="21600"/>
                    <a:pt x="21600" y="16765"/>
                    <a:pt x="21600" y="10801"/>
                  </a:cubicBezTo>
                  <a:close/>
                  <a:moveTo>
                    <a:pt x="2698" y="11036"/>
                  </a:moveTo>
                  <a:cubicBezTo>
                    <a:pt x="2698" y="11036"/>
                    <a:pt x="2386" y="7970"/>
                    <a:pt x="4594" y="5634"/>
                  </a:cubicBezTo>
                  <a:cubicBezTo>
                    <a:pt x="6147" y="7192"/>
                    <a:pt x="10799" y="11036"/>
                    <a:pt x="18899" y="11036"/>
                  </a:cubicBezTo>
                  <a:cubicBezTo>
                    <a:pt x="18899" y="15502"/>
                    <a:pt x="15266" y="19133"/>
                    <a:pt x="10798" y="19133"/>
                  </a:cubicBezTo>
                  <a:cubicBezTo>
                    <a:pt x="6332" y="19133"/>
                    <a:pt x="2698" y="15500"/>
                    <a:pt x="2698" y="11036"/>
                  </a:cubicBezTo>
                  <a:close/>
                  <a:moveTo>
                    <a:pt x="2698" y="11036"/>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2" name="AutoShape 156"/>
            <p:cNvSpPr/>
            <p:nvPr/>
          </p:nvSpPr>
          <p:spPr bwMode="auto">
            <a:xfrm>
              <a:off x="0" y="136"/>
              <a:ext cx="214" cy="116"/>
            </a:xfrm>
            <a:custGeom>
              <a:avLst/>
              <a:gdLst/>
              <a:ahLst/>
              <a:cxnLst/>
              <a:rect l="0" t="0" r="r" b="b"/>
              <a:pathLst>
                <a:path w="21600" h="21600">
                  <a:moveTo>
                    <a:pt x="0" y="6601"/>
                  </a:moveTo>
                  <a:lnTo>
                    <a:pt x="0" y="11702"/>
                  </a:lnTo>
                  <a:lnTo>
                    <a:pt x="0" y="18303"/>
                  </a:lnTo>
                  <a:cubicBezTo>
                    <a:pt x="0" y="20126"/>
                    <a:pt x="807" y="21600"/>
                    <a:pt x="1800" y="21600"/>
                  </a:cubicBezTo>
                  <a:lnTo>
                    <a:pt x="19800" y="21600"/>
                  </a:lnTo>
                  <a:cubicBezTo>
                    <a:pt x="20795" y="21600"/>
                    <a:pt x="21600" y="20126"/>
                    <a:pt x="21600" y="18303"/>
                  </a:cubicBezTo>
                  <a:lnTo>
                    <a:pt x="21600" y="11702"/>
                  </a:lnTo>
                  <a:lnTo>
                    <a:pt x="21600" y="6601"/>
                  </a:lnTo>
                  <a:cubicBezTo>
                    <a:pt x="21600" y="2957"/>
                    <a:pt x="19990" y="1"/>
                    <a:pt x="18000" y="1"/>
                  </a:cubicBezTo>
                  <a:lnTo>
                    <a:pt x="14809" y="1"/>
                  </a:lnTo>
                  <a:cubicBezTo>
                    <a:pt x="14584" y="1"/>
                    <a:pt x="14299" y="280"/>
                    <a:pt x="14173" y="623"/>
                  </a:cubicBezTo>
                  <a:lnTo>
                    <a:pt x="11027" y="8776"/>
                  </a:lnTo>
                  <a:cubicBezTo>
                    <a:pt x="10903" y="9121"/>
                    <a:pt x="10700" y="9121"/>
                    <a:pt x="10574" y="8776"/>
                  </a:cubicBezTo>
                  <a:lnTo>
                    <a:pt x="7427" y="623"/>
                  </a:lnTo>
                  <a:cubicBezTo>
                    <a:pt x="7302" y="278"/>
                    <a:pt x="7018" y="0"/>
                    <a:pt x="6793" y="0"/>
                  </a:cubicBezTo>
                  <a:lnTo>
                    <a:pt x="3601" y="0"/>
                  </a:lnTo>
                  <a:cubicBezTo>
                    <a:pt x="1615" y="0"/>
                    <a:pt x="0" y="2957"/>
                    <a:pt x="0" y="6601"/>
                  </a:cubicBezTo>
                  <a:close/>
                  <a:moveTo>
                    <a:pt x="0" y="66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6496" name="AutoShape 158"/>
          <p:cNvSpPr/>
          <p:nvPr/>
        </p:nvSpPr>
        <p:spPr>
          <a:xfrm>
            <a:off x="6678613" y="4640263"/>
            <a:ext cx="266700" cy="268287"/>
          </a:xfrm>
          <a:custGeom>
            <a:avLst/>
            <a:gdLst/>
            <a:ahLst/>
            <a:cxnLst>
              <a:cxn ang="0">
                <a:pos x="10799" y="21600"/>
              </a:cxn>
              <a:cxn ang="0">
                <a:pos x="0" y="10800"/>
              </a:cxn>
              <a:cxn ang="0">
                <a:pos x="10799" y="0"/>
              </a:cxn>
              <a:cxn ang="0">
                <a:pos x="21600" y="10800"/>
              </a:cxn>
              <a:cxn ang="0">
                <a:pos x="10799" y="21600"/>
              </a:cxn>
              <a:cxn ang="0">
                <a:pos x="10799" y="1271"/>
              </a:cxn>
              <a:cxn ang="0">
                <a:pos x="1271" y="10800"/>
              </a:cxn>
              <a:cxn ang="0">
                <a:pos x="10799" y="20329"/>
              </a:cxn>
              <a:cxn ang="0">
                <a:pos x="20328" y="10800"/>
              </a:cxn>
              <a:cxn ang="0">
                <a:pos x="10799" y="1271"/>
              </a:cxn>
              <a:cxn ang="0">
                <a:pos x="10799" y="1271"/>
              </a:cxn>
            </a:cxnLst>
            <a:pathLst>
              <a:path w="21600" h="21600">
                <a:moveTo>
                  <a:pt x="10799" y="21600"/>
                </a:moveTo>
                <a:cubicBezTo>
                  <a:pt x="4844" y="21600"/>
                  <a:pt x="0" y="16754"/>
                  <a:pt x="0" y="10800"/>
                </a:cubicBezTo>
                <a:cubicBezTo>
                  <a:pt x="0" y="4845"/>
                  <a:pt x="4845" y="0"/>
                  <a:pt x="10799" y="0"/>
                </a:cubicBezTo>
                <a:cubicBezTo>
                  <a:pt x="16755" y="0"/>
                  <a:pt x="21600" y="4845"/>
                  <a:pt x="21600" y="10800"/>
                </a:cubicBezTo>
                <a:cubicBezTo>
                  <a:pt x="21600" y="16754"/>
                  <a:pt x="16755" y="21600"/>
                  <a:pt x="10799" y="21600"/>
                </a:cubicBezTo>
                <a:close/>
                <a:moveTo>
                  <a:pt x="10799" y="1271"/>
                </a:moveTo>
                <a:cubicBezTo>
                  <a:pt x="5546" y="1271"/>
                  <a:pt x="1271" y="5545"/>
                  <a:pt x="1271" y="10800"/>
                </a:cubicBezTo>
                <a:cubicBezTo>
                  <a:pt x="1271" y="16054"/>
                  <a:pt x="5546" y="20329"/>
                  <a:pt x="10799" y="20329"/>
                </a:cubicBezTo>
                <a:cubicBezTo>
                  <a:pt x="16054" y="20329"/>
                  <a:pt x="20328" y="16054"/>
                  <a:pt x="20328" y="10800"/>
                </a:cubicBezTo>
                <a:cubicBezTo>
                  <a:pt x="20328" y="5546"/>
                  <a:pt x="16054" y="1271"/>
                  <a:pt x="10799" y="1271"/>
                </a:cubicBezTo>
                <a:close/>
                <a:moveTo>
                  <a:pt x="10799" y="1271"/>
                </a:moveTo>
              </a:path>
            </a:pathLst>
          </a:custGeom>
          <a:solidFill>
            <a:schemeClr val="tx1"/>
          </a:solidFill>
          <a:ln w="9525">
            <a:noFill/>
          </a:ln>
        </p:spPr>
        <p:txBody>
          <a:bodyPr/>
          <a:p>
            <a:endParaRPr lang="zh-CN" altLang="en-US"/>
          </a:p>
        </p:txBody>
      </p:sp>
      <p:grpSp>
        <p:nvGrpSpPr>
          <p:cNvPr id="5" name="Group 161"/>
          <p:cNvGrpSpPr/>
          <p:nvPr/>
        </p:nvGrpSpPr>
        <p:grpSpPr bwMode="auto">
          <a:xfrm>
            <a:off x="6748781" y="4704775"/>
            <a:ext cx="122365" cy="144533"/>
            <a:chOff x="0" y="0"/>
            <a:chExt cx="138" cy="163"/>
          </a:xfrm>
          <a:solidFill>
            <a:schemeClr val="tx1"/>
          </a:solidFill>
        </p:grpSpPr>
        <p:sp>
          <p:nvSpPr>
            <p:cNvPr id="229" name="AutoShape 159"/>
            <p:cNvSpPr/>
            <p:nvPr/>
          </p:nvSpPr>
          <p:spPr bwMode="auto">
            <a:xfrm>
              <a:off x="32" y="0"/>
              <a:ext cx="80" cy="80"/>
            </a:xfrm>
            <a:custGeom>
              <a:avLst/>
              <a:gdLst/>
              <a:ahLst/>
              <a:cxnLst/>
              <a:rect l="0" t="0" r="r" b="b"/>
              <a:pathLst>
                <a:path w="21600" h="21598">
                  <a:moveTo>
                    <a:pt x="21600" y="10799"/>
                  </a:moveTo>
                  <a:cubicBezTo>
                    <a:pt x="21600" y="4836"/>
                    <a:pt x="16770" y="0"/>
                    <a:pt x="10798" y="0"/>
                  </a:cubicBezTo>
                  <a:cubicBezTo>
                    <a:pt x="4836" y="0"/>
                    <a:pt x="0" y="4836"/>
                    <a:pt x="0" y="10799"/>
                  </a:cubicBezTo>
                  <a:cubicBezTo>
                    <a:pt x="0" y="16762"/>
                    <a:pt x="4836" y="21598"/>
                    <a:pt x="10798" y="21598"/>
                  </a:cubicBezTo>
                  <a:cubicBezTo>
                    <a:pt x="16770" y="21600"/>
                    <a:pt x="21600" y="16762"/>
                    <a:pt x="21600" y="10799"/>
                  </a:cubicBezTo>
                  <a:close/>
                  <a:moveTo>
                    <a:pt x="2701" y="11037"/>
                  </a:moveTo>
                  <a:cubicBezTo>
                    <a:pt x="2701" y="11037"/>
                    <a:pt x="2385" y="7972"/>
                    <a:pt x="4595" y="5633"/>
                  </a:cubicBezTo>
                  <a:cubicBezTo>
                    <a:pt x="6149" y="7194"/>
                    <a:pt x="10798" y="11037"/>
                    <a:pt x="18899" y="11037"/>
                  </a:cubicBezTo>
                  <a:cubicBezTo>
                    <a:pt x="18899" y="15501"/>
                    <a:pt x="15269" y="19134"/>
                    <a:pt x="10796" y="19134"/>
                  </a:cubicBezTo>
                  <a:cubicBezTo>
                    <a:pt x="6329" y="19134"/>
                    <a:pt x="2701" y="15501"/>
                    <a:pt x="2701" y="11037"/>
                  </a:cubicBezTo>
                  <a:close/>
                  <a:moveTo>
                    <a:pt x="2701"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0" name="AutoShape 160"/>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0" y="21600"/>
                  </a:cubicBezTo>
                  <a:lnTo>
                    <a:pt x="19799" y="21600"/>
                  </a:lnTo>
                  <a:cubicBezTo>
                    <a:pt x="20794" y="21600"/>
                    <a:pt x="21600" y="20125"/>
                    <a:pt x="21600" y="18299"/>
                  </a:cubicBezTo>
                  <a:lnTo>
                    <a:pt x="21600" y="11699"/>
                  </a:lnTo>
                  <a:lnTo>
                    <a:pt x="21600" y="6600"/>
                  </a:lnTo>
                  <a:cubicBezTo>
                    <a:pt x="21600" y="2955"/>
                    <a:pt x="19989" y="5"/>
                    <a:pt x="17998" y="5"/>
                  </a:cubicBezTo>
                  <a:lnTo>
                    <a:pt x="14808" y="5"/>
                  </a:lnTo>
                  <a:cubicBezTo>
                    <a:pt x="14581" y="5"/>
                    <a:pt x="14300" y="280"/>
                    <a:pt x="14172" y="622"/>
                  </a:cubicBezTo>
                  <a:lnTo>
                    <a:pt x="11026" y="8779"/>
                  </a:lnTo>
                  <a:cubicBezTo>
                    <a:pt x="10901" y="9123"/>
                    <a:pt x="10697" y="9123"/>
                    <a:pt x="10574" y="8779"/>
                  </a:cubicBezTo>
                  <a:lnTo>
                    <a:pt x="7428" y="622"/>
                  </a:lnTo>
                  <a:cubicBezTo>
                    <a:pt x="7300" y="282"/>
                    <a:pt x="7017" y="0"/>
                    <a:pt x="6791" y="0"/>
                  </a:cubicBezTo>
                  <a:lnTo>
                    <a:pt x="3601" y="0"/>
                  </a:lnTo>
                  <a:cubicBezTo>
                    <a:pt x="1616" y="0"/>
                    <a:pt x="0" y="2955"/>
                    <a:pt x="0" y="6600"/>
                  </a:cubicBezTo>
                  <a:close/>
                  <a:moveTo>
                    <a:pt x="0" y="66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Group 164"/>
          <p:cNvGrpSpPr/>
          <p:nvPr/>
        </p:nvGrpSpPr>
        <p:grpSpPr bwMode="auto">
          <a:xfrm>
            <a:off x="8415779" y="4449405"/>
            <a:ext cx="122365" cy="144533"/>
            <a:chOff x="0" y="0"/>
            <a:chExt cx="138" cy="163"/>
          </a:xfrm>
          <a:solidFill>
            <a:schemeClr val="tx1"/>
          </a:solidFill>
        </p:grpSpPr>
        <p:sp>
          <p:nvSpPr>
            <p:cNvPr id="227" name="AutoShape 162"/>
            <p:cNvSpPr/>
            <p:nvPr/>
          </p:nvSpPr>
          <p:spPr bwMode="auto">
            <a:xfrm>
              <a:off x="24"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1" y="11036"/>
                  </a:moveTo>
                  <a:cubicBezTo>
                    <a:pt x="2701" y="11036"/>
                    <a:pt x="2387" y="7971"/>
                    <a:pt x="4595" y="5631"/>
                  </a:cubicBezTo>
                  <a:cubicBezTo>
                    <a:pt x="6149" y="7193"/>
                    <a:pt x="10798" y="11036"/>
                    <a:pt x="18899" y="11036"/>
                  </a:cubicBezTo>
                  <a:cubicBezTo>
                    <a:pt x="18899" y="15501"/>
                    <a:pt x="15269" y="19136"/>
                    <a:pt x="10798" y="19136"/>
                  </a:cubicBezTo>
                  <a:cubicBezTo>
                    <a:pt x="6331" y="19136"/>
                    <a:pt x="2701" y="15501"/>
                    <a:pt x="2701" y="11036"/>
                  </a:cubicBezTo>
                  <a:close/>
                  <a:moveTo>
                    <a:pt x="2701" y="11036"/>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8" name="AutoShape 163"/>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1" y="21600"/>
                  </a:cubicBezTo>
                  <a:lnTo>
                    <a:pt x="19799" y="21600"/>
                  </a:lnTo>
                  <a:cubicBezTo>
                    <a:pt x="20794" y="21600"/>
                    <a:pt x="21600" y="20123"/>
                    <a:pt x="21600" y="18299"/>
                  </a:cubicBezTo>
                  <a:lnTo>
                    <a:pt x="21600" y="11699"/>
                  </a:lnTo>
                  <a:lnTo>
                    <a:pt x="21600" y="6600"/>
                  </a:lnTo>
                  <a:cubicBezTo>
                    <a:pt x="21600" y="2955"/>
                    <a:pt x="19989" y="5"/>
                    <a:pt x="17998" y="5"/>
                  </a:cubicBezTo>
                  <a:lnTo>
                    <a:pt x="14808" y="5"/>
                  </a:lnTo>
                  <a:cubicBezTo>
                    <a:pt x="14582" y="5"/>
                    <a:pt x="14300" y="280"/>
                    <a:pt x="14173" y="619"/>
                  </a:cubicBezTo>
                  <a:lnTo>
                    <a:pt x="11027" y="8777"/>
                  </a:lnTo>
                  <a:cubicBezTo>
                    <a:pt x="10901" y="9119"/>
                    <a:pt x="10697" y="9119"/>
                    <a:pt x="10575" y="8777"/>
                  </a:cubicBezTo>
                  <a:lnTo>
                    <a:pt x="7429" y="619"/>
                  </a:lnTo>
                  <a:cubicBezTo>
                    <a:pt x="7301" y="280"/>
                    <a:pt x="7018" y="0"/>
                    <a:pt x="6792" y="0"/>
                  </a:cubicBezTo>
                  <a:lnTo>
                    <a:pt x="3602" y="0"/>
                  </a:lnTo>
                  <a:cubicBezTo>
                    <a:pt x="1616" y="0"/>
                    <a:pt x="0" y="2957"/>
                    <a:pt x="0" y="6600"/>
                  </a:cubicBezTo>
                  <a:close/>
                  <a:moveTo>
                    <a:pt x="0" y="66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167"/>
          <p:cNvGrpSpPr/>
          <p:nvPr/>
        </p:nvGrpSpPr>
        <p:grpSpPr bwMode="auto">
          <a:xfrm>
            <a:off x="7202770" y="5016896"/>
            <a:ext cx="62956" cy="77143"/>
            <a:chOff x="0" y="0"/>
            <a:chExt cx="71" cy="87"/>
          </a:xfrm>
          <a:solidFill>
            <a:schemeClr val="tx1"/>
          </a:solidFill>
        </p:grpSpPr>
        <p:sp>
          <p:nvSpPr>
            <p:cNvPr id="225" name="AutoShape 165"/>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6" name="AutoShape 166"/>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170"/>
          <p:cNvGrpSpPr/>
          <p:nvPr/>
        </p:nvGrpSpPr>
        <p:grpSpPr bwMode="auto">
          <a:xfrm>
            <a:off x="8132033" y="3782606"/>
            <a:ext cx="62956" cy="77143"/>
            <a:chOff x="0" y="0"/>
            <a:chExt cx="71" cy="87"/>
          </a:xfrm>
          <a:solidFill>
            <a:schemeClr val="tx1"/>
          </a:solidFill>
        </p:grpSpPr>
        <p:sp>
          <p:nvSpPr>
            <p:cNvPr id="223" name="AutoShape 168"/>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9"/>
                    <a:pt x="2704" y="15505"/>
                    <a:pt x="2704" y="11042"/>
                  </a:cubicBezTo>
                  <a:close/>
                  <a:moveTo>
                    <a:pt x="2704" y="11042"/>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4" name="AutoShape 169"/>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Group 173"/>
          <p:cNvGrpSpPr/>
          <p:nvPr/>
        </p:nvGrpSpPr>
        <p:grpSpPr bwMode="auto">
          <a:xfrm>
            <a:off x="8898142" y="2995218"/>
            <a:ext cx="62956" cy="77143"/>
            <a:chOff x="0" y="0"/>
            <a:chExt cx="71" cy="87"/>
          </a:xfrm>
          <a:solidFill>
            <a:schemeClr val="tx1"/>
          </a:solidFill>
        </p:grpSpPr>
        <p:sp>
          <p:nvSpPr>
            <p:cNvPr id="221" name="AutoShape 171"/>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2" name="AutoShape 172"/>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1" name="Group 176"/>
          <p:cNvGrpSpPr/>
          <p:nvPr/>
        </p:nvGrpSpPr>
        <p:grpSpPr bwMode="auto">
          <a:xfrm>
            <a:off x="8692430" y="2328417"/>
            <a:ext cx="62956" cy="77143"/>
            <a:chOff x="0" y="0"/>
            <a:chExt cx="71" cy="87"/>
          </a:xfrm>
          <a:solidFill>
            <a:schemeClr val="tx1"/>
          </a:solidFill>
        </p:grpSpPr>
        <p:sp>
          <p:nvSpPr>
            <p:cNvPr id="219" name="AutoShape 174"/>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0" name="AutoShape 175"/>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Group 179"/>
          <p:cNvGrpSpPr/>
          <p:nvPr/>
        </p:nvGrpSpPr>
        <p:grpSpPr bwMode="auto">
          <a:xfrm>
            <a:off x="7741884" y="1108316"/>
            <a:ext cx="62956" cy="77143"/>
            <a:chOff x="0" y="0"/>
            <a:chExt cx="71" cy="87"/>
          </a:xfrm>
          <a:solidFill>
            <a:schemeClr val="tx1"/>
          </a:solidFill>
        </p:grpSpPr>
        <p:sp>
          <p:nvSpPr>
            <p:cNvPr id="217" name="AutoShape 177"/>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8" name="AutoShape 178"/>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Group 182"/>
          <p:cNvGrpSpPr/>
          <p:nvPr/>
        </p:nvGrpSpPr>
        <p:grpSpPr bwMode="auto">
          <a:xfrm>
            <a:off x="8678242" y="3378272"/>
            <a:ext cx="122365" cy="144533"/>
            <a:chOff x="0" y="0"/>
            <a:chExt cx="138" cy="163"/>
          </a:xfrm>
          <a:solidFill>
            <a:schemeClr val="tx1"/>
          </a:solidFill>
        </p:grpSpPr>
        <p:sp>
          <p:nvSpPr>
            <p:cNvPr id="215" name="AutoShape 180"/>
            <p:cNvSpPr/>
            <p:nvPr/>
          </p:nvSpPr>
          <p:spPr bwMode="auto">
            <a:xfrm>
              <a:off x="32"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3" y="11036"/>
                  </a:moveTo>
                  <a:cubicBezTo>
                    <a:pt x="2703" y="11036"/>
                    <a:pt x="2387" y="7971"/>
                    <a:pt x="4598" y="5631"/>
                  </a:cubicBezTo>
                  <a:cubicBezTo>
                    <a:pt x="6151" y="7193"/>
                    <a:pt x="10800" y="11036"/>
                    <a:pt x="18902" y="11036"/>
                  </a:cubicBezTo>
                  <a:cubicBezTo>
                    <a:pt x="18902" y="15501"/>
                    <a:pt x="15271" y="19134"/>
                    <a:pt x="10800" y="19134"/>
                  </a:cubicBezTo>
                  <a:cubicBezTo>
                    <a:pt x="6331" y="19136"/>
                    <a:pt x="2703" y="15501"/>
                    <a:pt x="2703" y="11036"/>
                  </a:cubicBezTo>
                  <a:close/>
                  <a:moveTo>
                    <a:pt x="2703" y="11036"/>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6" name="AutoShape 181"/>
            <p:cNvSpPr/>
            <p:nvPr/>
          </p:nvSpPr>
          <p:spPr bwMode="auto">
            <a:xfrm>
              <a:off x="0" y="88"/>
              <a:ext cx="138" cy="75"/>
            </a:xfrm>
            <a:custGeom>
              <a:avLst/>
              <a:gdLst/>
              <a:ahLst/>
              <a:cxnLst/>
              <a:rect l="0" t="0" r="r" b="b"/>
              <a:pathLst>
                <a:path w="21600" h="21600">
                  <a:moveTo>
                    <a:pt x="0" y="6598"/>
                  </a:moveTo>
                  <a:lnTo>
                    <a:pt x="0" y="11698"/>
                  </a:lnTo>
                  <a:lnTo>
                    <a:pt x="0" y="18299"/>
                  </a:lnTo>
                  <a:cubicBezTo>
                    <a:pt x="0" y="20123"/>
                    <a:pt x="806" y="21600"/>
                    <a:pt x="1800" y="21600"/>
                  </a:cubicBezTo>
                  <a:lnTo>
                    <a:pt x="19800" y="21600"/>
                  </a:lnTo>
                  <a:cubicBezTo>
                    <a:pt x="20795" y="21600"/>
                    <a:pt x="21600" y="20125"/>
                    <a:pt x="21600" y="18299"/>
                  </a:cubicBezTo>
                  <a:lnTo>
                    <a:pt x="21600" y="11698"/>
                  </a:lnTo>
                  <a:lnTo>
                    <a:pt x="21600" y="6598"/>
                  </a:lnTo>
                  <a:cubicBezTo>
                    <a:pt x="21600" y="2953"/>
                    <a:pt x="19989" y="2"/>
                    <a:pt x="17998" y="2"/>
                  </a:cubicBezTo>
                  <a:lnTo>
                    <a:pt x="14808" y="2"/>
                  </a:lnTo>
                  <a:cubicBezTo>
                    <a:pt x="14581" y="2"/>
                    <a:pt x="14299" y="278"/>
                    <a:pt x="14172" y="619"/>
                  </a:cubicBezTo>
                  <a:lnTo>
                    <a:pt x="11025" y="8778"/>
                  </a:lnTo>
                  <a:cubicBezTo>
                    <a:pt x="10900" y="9122"/>
                    <a:pt x="10696" y="9122"/>
                    <a:pt x="10573" y="8778"/>
                  </a:cubicBezTo>
                  <a:lnTo>
                    <a:pt x="7427" y="619"/>
                  </a:lnTo>
                  <a:cubicBezTo>
                    <a:pt x="7299" y="280"/>
                    <a:pt x="7016" y="0"/>
                    <a:pt x="6790" y="0"/>
                  </a:cubicBezTo>
                  <a:lnTo>
                    <a:pt x="3600" y="0"/>
                  </a:lnTo>
                  <a:cubicBezTo>
                    <a:pt x="1616" y="0"/>
                    <a:pt x="0" y="2955"/>
                    <a:pt x="0" y="6598"/>
                  </a:cubicBezTo>
                  <a:close/>
                  <a:moveTo>
                    <a:pt x="0" y="6598"/>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4" name="Group 185"/>
          <p:cNvGrpSpPr/>
          <p:nvPr/>
        </p:nvGrpSpPr>
        <p:grpSpPr bwMode="auto">
          <a:xfrm>
            <a:off x="6947402" y="625953"/>
            <a:ext cx="265123" cy="314779"/>
            <a:chOff x="0" y="0"/>
            <a:chExt cx="299" cy="355"/>
          </a:xfrm>
          <a:solidFill>
            <a:schemeClr val="tx1"/>
          </a:solidFill>
        </p:grpSpPr>
        <p:sp>
          <p:nvSpPr>
            <p:cNvPr id="213" name="AutoShape 183"/>
            <p:cNvSpPr/>
            <p:nvPr/>
          </p:nvSpPr>
          <p:spPr bwMode="auto">
            <a:xfrm>
              <a:off x="64" y="0"/>
              <a:ext cx="174" cy="174"/>
            </a:xfrm>
            <a:custGeom>
              <a:avLst/>
              <a:gdLst/>
              <a:ahLst/>
              <a:cxnLst/>
              <a:rect l="0" t="0" r="r" b="b"/>
              <a:pathLst>
                <a:path w="21600" h="21600">
                  <a:moveTo>
                    <a:pt x="21600" y="10800"/>
                  </a:moveTo>
                  <a:cubicBezTo>
                    <a:pt x="21600" y="4836"/>
                    <a:pt x="16770" y="0"/>
                    <a:pt x="10798" y="0"/>
                  </a:cubicBezTo>
                  <a:cubicBezTo>
                    <a:pt x="4837" y="0"/>
                    <a:pt x="0" y="4836"/>
                    <a:pt x="0" y="10800"/>
                  </a:cubicBezTo>
                  <a:cubicBezTo>
                    <a:pt x="0" y="16764"/>
                    <a:pt x="4837" y="21600"/>
                    <a:pt x="10798" y="21600"/>
                  </a:cubicBezTo>
                  <a:cubicBezTo>
                    <a:pt x="16770" y="21600"/>
                    <a:pt x="21600" y="16763"/>
                    <a:pt x="21600" y="10800"/>
                  </a:cubicBezTo>
                  <a:close/>
                  <a:moveTo>
                    <a:pt x="2702" y="11037"/>
                  </a:moveTo>
                  <a:cubicBezTo>
                    <a:pt x="2702" y="11037"/>
                    <a:pt x="2387" y="7971"/>
                    <a:pt x="4596" y="5632"/>
                  </a:cubicBezTo>
                  <a:cubicBezTo>
                    <a:pt x="6149" y="7193"/>
                    <a:pt x="10798" y="11037"/>
                    <a:pt x="18899" y="11037"/>
                  </a:cubicBezTo>
                  <a:cubicBezTo>
                    <a:pt x="18899" y="15501"/>
                    <a:pt x="15268" y="19135"/>
                    <a:pt x="10797" y="19135"/>
                  </a:cubicBezTo>
                  <a:cubicBezTo>
                    <a:pt x="6332" y="19135"/>
                    <a:pt x="2702" y="15501"/>
                    <a:pt x="2702" y="11037"/>
                  </a:cubicBezTo>
                  <a:close/>
                  <a:moveTo>
                    <a:pt x="2702"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4" name="AutoShape 184"/>
            <p:cNvSpPr/>
            <p:nvPr/>
          </p:nvSpPr>
          <p:spPr bwMode="auto">
            <a:xfrm>
              <a:off x="0" y="192"/>
              <a:ext cx="299" cy="163"/>
            </a:xfrm>
            <a:custGeom>
              <a:avLst/>
              <a:gdLst/>
              <a:ahLst/>
              <a:cxnLst/>
              <a:rect l="0" t="0" r="r" b="b"/>
              <a:pathLst>
                <a:path w="21600" h="21600">
                  <a:moveTo>
                    <a:pt x="0" y="6601"/>
                  </a:moveTo>
                  <a:lnTo>
                    <a:pt x="0" y="11699"/>
                  </a:lnTo>
                  <a:lnTo>
                    <a:pt x="0" y="18299"/>
                  </a:lnTo>
                  <a:cubicBezTo>
                    <a:pt x="0" y="20124"/>
                    <a:pt x="807" y="21600"/>
                    <a:pt x="1800" y="21600"/>
                  </a:cubicBezTo>
                  <a:lnTo>
                    <a:pt x="19800" y="21600"/>
                  </a:lnTo>
                  <a:cubicBezTo>
                    <a:pt x="20794" y="21600"/>
                    <a:pt x="21600" y="20124"/>
                    <a:pt x="21600" y="18299"/>
                  </a:cubicBezTo>
                  <a:lnTo>
                    <a:pt x="21600" y="11699"/>
                  </a:lnTo>
                  <a:lnTo>
                    <a:pt x="21600" y="6601"/>
                  </a:lnTo>
                  <a:cubicBezTo>
                    <a:pt x="21600" y="2955"/>
                    <a:pt x="19989" y="4"/>
                    <a:pt x="17998" y="4"/>
                  </a:cubicBezTo>
                  <a:lnTo>
                    <a:pt x="14808" y="4"/>
                  </a:lnTo>
                  <a:cubicBezTo>
                    <a:pt x="14582" y="4"/>
                    <a:pt x="14300" y="280"/>
                    <a:pt x="14173" y="621"/>
                  </a:cubicBezTo>
                  <a:lnTo>
                    <a:pt x="11027" y="8777"/>
                  </a:lnTo>
                  <a:cubicBezTo>
                    <a:pt x="10902" y="9119"/>
                    <a:pt x="10698" y="9119"/>
                    <a:pt x="10574" y="8777"/>
                  </a:cubicBezTo>
                  <a:lnTo>
                    <a:pt x="7428" y="621"/>
                  </a:lnTo>
                  <a:cubicBezTo>
                    <a:pt x="7301" y="280"/>
                    <a:pt x="7018" y="0"/>
                    <a:pt x="6792" y="0"/>
                  </a:cubicBezTo>
                  <a:lnTo>
                    <a:pt x="3602" y="0"/>
                  </a:lnTo>
                  <a:cubicBezTo>
                    <a:pt x="1616" y="1"/>
                    <a:pt x="0" y="2955"/>
                    <a:pt x="0" y="6601"/>
                  </a:cubicBezTo>
                  <a:close/>
                  <a:moveTo>
                    <a:pt x="0" y="66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7" name="Group 188"/>
          <p:cNvGrpSpPr/>
          <p:nvPr/>
        </p:nvGrpSpPr>
        <p:grpSpPr bwMode="auto">
          <a:xfrm>
            <a:off x="8749177" y="1009007"/>
            <a:ext cx="117931" cy="141872"/>
            <a:chOff x="0" y="0"/>
            <a:chExt cx="133" cy="160"/>
          </a:xfrm>
          <a:solidFill>
            <a:schemeClr val="tx1"/>
          </a:solidFill>
        </p:grpSpPr>
        <p:sp>
          <p:nvSpPr>
            <p:cNvPr id="211" name="AutoShape 186"/>
            <p:cNvSpPr/>
            <p:nvPr/>
          </p:nvSpPr>
          <p:spPr bwMode="auto">
            <a:xfrm>
              <a:off x="32" y="0"/>
              <a:ext cx="77" cy="77"/>
            </a:xfrm>
            <a:custGeom>
              <a:avLst/>
              <a:gdLst/>
              <a:ahLst/>
              <a:cxnLst/>
              <a:rect l="0" t="0" r="r" b="b"/>
              <a:pathLst>
                <a:path w="21600" h="21598">
                  <a:moveTo>
                    <a:pt x="21600" y="10799"/>
                  </a:moveTo>
                  <a:cubicBezTo>
                    <a:pt x="21600" y="4836"/>
                    <a:pt x="16769" y="0"/>
                    <a:pt x="10798" y="0"/>
                  </a:cubicBezTo>
                  <a:cubicBezTo>
                    <a:pt x="4838" y="0"/>
                    <a:pt x="0" y="4836"/>
                    <a:pt x="0" y="10799"/>
                  </a:cubicBezTo>
                  <a:cubicBezTo>
                    <a:pt x="0" y="16764"/>
                    <a:pt x="4838" y="21598"/>
                    <a:pt x="10798" y="21598"/>
                  </a:cubicBezTo>
                  <a:cubicBezTo>
                    <a:pt x="16769" y="21600"/>
                    <a:pt x="21600" y="16764"/>
                    <a:pt x="21600" y="10799"/>
                  </a:cubicBezTo>
                  <a:close/>
                  <a:moveTo>
                    <a:pt x="2703" y="11037"/>
                  </a:moveTo>
                  <a:cubicBezTo>
                    <a:pt x="2703" y="11037"/>
                    <a:pt x="2388" y="7973"/>
                    <a:pt x="4600" y="5634"/>
                  </a:cubicBezTo>
                  <a:cubicBezTo>
                    <a:pt x="6149" y="7195"/>
                    <a:pt x="10798" y="11037"/>
                    <a:pt x="18899" y="11037"/>
                  </a:cubicBezTo>
                  <a:cubicBezTo>
                    <a:pt x="18899" y="15501"/>
                    <a:pt x="15271" y="19137"/>
                    <a:pt x="10800" y="19137"/>
                  </a:cubicBezTo>
                  <a:cubicBezTo>
                    <a:pt x="6334" y="19137"/>
                    <a:pt x="2703" y="15501"/>
                    <a:pt x="2703" y="11037"/>
                  </a:cubicBezTo>
                  <a:close/>
                  <a:moveTo>
                    <a:pt x="2703"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2" name="AutoShape 187"/>
            <p:cNvSpPr/>
            <p:nvPr/>
          </p:nvSpPr>
          <p:spPr bwMode="auto">
            <a:xfrm>
              <a:off x="0" y="88"/>
              <a:ext cx="133" cy="72"/>
            </a:xfrm>
            <a:custGeom>
              <a:avLst/>
              <a:gdLst/>
              <a:ahLst/>
              <a:cxnLst/>
              <a:rect l="0" t="0" r="r" b="b"/>
              <a:pathLst>
                <a:path w="21600" h="21598">
                  <a:moveTo>
                    <a:pt x="0" y="6599"/>
                  </a:moveTo>
                  <a:lnTo>
                    <a:pt x="0" y="11697"/>
                  </a:lnTo>
                  <a:lnTo>
                    <a:pt x="0" y="18295"/>
                  </a:lnTo>
                  <a:cubicBezTo>
                    <a:pt x="0" y="20121"/>
                    <a:pt x="806" y="21598"/>
                    <a:pt x="1801" y="21598"/>
                  </a:cubicBezTo>
                  <a:lnTo>
                    <a:pt x="19801" y="21598"/>
                  </a:lnTo>
                  <a:cubicBezTo>
                    <a:pt x="20796" y="21598"/>
                    <a:pt x="21600" y="20121"/>
                    <a:pt x="21600" y="18295"/>
                  </a:cubicBezTo>
                  <a:lnTo>
                    <a:pt x="21600" y="11697"/>
                  </a:lnTo>
                  <a:lnTo>
                    <a:pt x="21600" y="6599"/>
                  </a:lnTo>
                  <a:cubicBezTo>
                    <a:pt x="21600" y="2952"/>
                    <a:pt x="19990" y="3"/>
                    <a:pt x="17999" y="3"/>
                  </a:cubicBezTo>
                  <a:lnTo>
                    <a:pt x="14810" y="3"/>
                  </a:lnTo>
                  <a:cubicBezTo>
                    <a:pt x="14583" y="3"/>
                    <a:pt x="14301" y="281"/>
                    <a:pt x="14174" y="620"/>
                  </a:cubicBezTo>
                  <a:lnTo>
                    <a:pt x="11027" y="8779"/>
                  </a:lnTo>
                  <a:cubicBezTo>
                    <a:pt x="10903" y="9120"/>
                    <a:pt x="10698" y="9120"/>
                    <a:pt x="10575" y="8779"/>
                  </a:cubicBezTo>
                  <a:lnTo>
                    <a:pt x="7429" y="620"/>
                  </a:lnTo>
                  <a:cubicBezTo>
                    <a:pt x="7301" y="281"/>
                    <a:pt x="7018" y="0"/>
                    <a:pt x="6792" y="0"/>
                  </a:cubicBezTo>
                  <a:lnTo>
                    <a:pt x="3601" y="0"/>
                  </a:lnTo>
                  <a:cubicBezTo>
                    <a:pt x="1615" y="-2"/>
                    <a:pt x="0" y="2952"/>
                    <a:pt x="0" y="6599"/>
                  </a:cubicBezTo>
                  <a:close/>
                  <a:moveTo>
                    <a:pt x="0" y="65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Group 191"/>
          <p:cNvGrpSpPr/>
          <p:nvPr/>
        </p:nvGrpSpPr>
        <p:grpSpPr bwMode="auto">
          <a:xfrm>
            <a:off x="8493809" y="1682900"/>
            <a:ext cx="117931" cy="134779"/>
            <a:chOff x="0" y="0"/>
            <a:chExt cx="133" cy="152"/>
          </a:xfrm>
          <a:solidFill>
            <a:schemeClr val="tx1"/>
          </a:solidFill>
        </p:grpSpPr>
        <p:sp>
          <p:nvSpPr>
            <p:cNvPr id="209" name="AutoShape 189"/>
            <p:cNvSpPr/>
            <p:nvPr/>
          </p:nvSpPr>
          <p:spPr bwMode="auto">
            <a:xfrm>
              <a:off x="32" y="0"/>
              <a:ext cx="77" cy="77"/>
            </a:xfrm>
            <a:custGeom>
              <a:avLst/>
              <a:gdLst/>
              <a:ahLst/>
              <a:cxnLst/>
              <a:rect l="0" t="0" r="r" b="b"/>
              <a:pathLst>
                <a:path w="21600" h="21598">
                  <a:moveTo>
                    <a:pt x="21600" y="10799"/>
                  </a:moveTo>
                  <a:cubicBezTo>
                    <a:pt x="21600" y="4836"/>
                    <a:pt x="16769" y="0"/>
                    <a:pt x="10797" y="0"/>
                  </a:cubicBezTo>
                  <a:cubicBezTo>
                    <a:pt x="4836" y="0"/>
                    <a:pt x="0" y="4836"/>
                    <a:pt x="0" y="10799"/>
                  </a:cubicBezTo>
                  <a:cubicBezTo>
                    <a:pt x="0" y="16764"/>
                    <a:pt x="4838" y="21598"/>
                    <a:pt x="10797" y="21598"/>
                  </a:cubicBezTo>
                  <a:cubicBezTo>
                    <a:pt x="16771" y="21600"/>
                    <a:pt x="21600" y="16764"/>
                    <a:pt x="21600" y="10799"/>
                  </a:cubicBezTo>
                  <a:close/>
                  <a:moveTo>
                    <a:pt x="2701" y="11037"/>
                  </a:moveTo>
                  <a:cubicBezTo>
                    <a:pt x="2701" y="11037"/>
                    <a:pt x="2386" y="7973"/>
                    <a:pt x="4598" y="5634"/>
                  </a:cubicBezTo>
                  <a:cubicBezTo>
                    <a:pt x="6148" y="7195"/>
                    <a:pt x="10797" y="11037"/>
                    <a:pt x="18899" y="11037"/>
                  </a:cubicBezTo>
                  <a:cubicBezTo>
                    <a:pt x="18899" y="15501"/>
                    <a:pt x="15270" y="19137"/>
                    <a:pt x="10797" y="19137"/>
                  </a:cubicBezTo>
                  <a:cubicBezTo>
                    <a:pt x="6332" y="19137"/>
                    <a:pt x="2701" y="15501"/>
                    <a:pt x="2701" y="11037"/>
                  </a:cubicBezTo>
                  <a:close/>
                  <a:moveTo>
                    <a:pt x="2701" y="1103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0" name="AutoShape 190"/>
            <p:cNvSpPr/>
            <p:nvPr/>
          </p:nvSpPr>
          <p:spPr bwMode="auto">
            <a:xfrm>
              <a:off x="0" y="80"/>
              <a:ext cx="133" cy="72"/>
            </a:xfrm>
            <a:custGeom>
              <a:avLst/>
              <a:gdLst/>
              <a:ahLst/>
              <a:cxnLst/>
              <a:rect l="0" t="0" r="r" b="b"/>
              <a:pathLst>
                <a:path w="21600" h="21600">
                  <a:moveTo>
                    <a:pt x="0" y="6599"/>
                  </a:moveTo>
                  <a:lnTo>
                    <a:pt x="0" y="11698"/>
                  </a:lnTo>
                  <a:lnTo>
                    <a:pt x="0" y="18297"/>
                  </a:lnTo>
                  <a:cubicBezTo>
                    <a:pt x="0" y="20121"/>
                    <a:pt x="806" y="21600"/>
                    <a:pt x="1801" y="21600"/>
                  </a:cubicBezTo>
                  <a:lnTo>
                    <a:pt x="19801" y="21600"/>
                  </a:lnTo>
                  <a:cubicBezTo>
                    <a:pt x="20796" y="21600"/>
                    <a:pt x="21600" y="20123"/>
                    <a:pt x="21600" y="18297"/>
                  </a:cubicBezTo>
                  <a:lnTo>
                    <a:pt x="21600" y="11698"/>
                  </a:lnTo>
                  <a:lnTo>
                    <a:pt x="21600" y="6599"/>
                  </a:lnTo>
                  <a:cubicBezTo>
                    <a:pt x="21600" y="2952"/>
                    <a:pt x="19990" y="2"/>
                    <a:pt x="17999" y="2"/>
                  </a:cubicBezTo>
                  <a:lnTo>
                    <a:pt x="14810" y="2"/>
                  </a:lnTo>
                  <a:cubicBezTo>
                    <a:pt x="14583" y="2"/>
                    <a:pt x="14301" y="280"/>
                    <a:pt x="14174" y="620"/>
                  </a:cubicBezTo>
                  <a:lnTo>
                    <a:pt x="11027" y="8779"/>
                  </a:lnTo>
                  <a:cubicBezTo>
                    <a:pt x="10903" y="9121"/>
                    <a:pt x="10698" y="9121"/>
                    <a:pt x="10575" y="8779"/>
                  </a:cubicBezTo>
                  <a:lnTo>
                    <a:pt x="7429" y="620"/>
                  </a:lnTo>
                  <a:cubicBezTo>
                    <a:pt x="7301" y="280"/>
                    <a:pt x="7018" y="0"/>
                    <a:pt x="6792" y="0"/>
                  </a:cubicBezTo>
                  <a:lnTo>
                    <a:pt x="3601" y="0"/>
                  </a:lnTo>
                  <a:cubicBezTo>
                    <a:pt x="1615" y="0"/>
                    <a:pt x="0" y="2954"/>
                    <a:pt x="0" y="6599"/>
                  </a:cubicBezTo>
                  <a:close/>
                  <a:moveTo>
                    <a:pt x="0" y="65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Group 203"/>
          <p:cNvGrpSpPr/>
          <p:nvPr/>
        </p:nvGrpSpPr>
        <p:grpSpPr bwMode="auto">
          <a:xfrm>
            <a:off x="8458341" y="29201"/>
            <a:ext cx="62069" cy="70049"/>
            <a:chOff x="0" y="0"/>
            <a:chExt cx="70" cy="78"/>
          </a:xfrm>
          <a:solidFill>
            <a:schemeClr val="tx1"/>
          </a:solidFill>
        </p:grpSpPr>
        <p:sp>
          <p:nvSpPr>
            <p:cNvPr id="207" name="AutoShape 201"/>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4"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8" name="AutoShape 202"/>
            <p:cNvSpPr/>
            <p:nvPr/>
          </p:nvSpPr>
          <p:spPr bwMode="auto">
            <a:xfrm>
              <a:off x="0" y="40"/>
              <a:ext cx="70" cy="38"/>
            </a:xfrm>
            <a:custGeom>
              <a:avLst/>
              <a:gdLst/>
              <a:ahLst/>
              <a:cxnLst/>
              <a:rect l="0" t="0" r="r" b="b"/>
              <a:pathLst>
                <a:path w="21600" h="21600">
                  <a:moveTo>
                    <a:pt x="0" y="6599"/>
                  </a:moveTo>
                  <a:lnTo>
                    <a:pt x="0" y="11699"/>
                  </a:lnTo>
                  <a:lnTo>
                    <a:pt x="0" y="18303"/>
                  </a:lnTo>
                  <a:cubicBezTo>
                    <a:pt x="0" y="20127"/>
                    <a:pt x="806" y="21600"/>
                    <a:pt x="1799" y="21600"/>
                  </a:cubicBezTo>
                  <a:lnTo>
                    <a:pt x="19801" y="21600"/>
                  </a:lnTo>
                  <a:cubicBezTo>
                    <a:pt x="20792" y="21600"/>
                    <a:pt x="21600" y="20123"/>
                    <a:pt x="21600" y="18303"/>
                  </a:cubicBezTo>
                  <a:lnTo>
                    <a:pt x="21600" y="11699"/>
                  </a:lnTo>
                  <a:lnTo>
                    <a:pt x="21600" y="6599"/>
                  </a:lnTo>
                  <a:cubicBezTo>
                    <a:pt x="21600" y="2954"/>
                    <a:pt x="19991" y="5"/>
                    <a:pt x="17998" y="5"/>
                  </a:cubicBezTo>
                  <a:lnTo>
                    <a:pt x="14807" y="5"/>
                  </a:lnTo>
                  <a:cubicBezTo>
                    <a:pt x="14580" y="5"/>
                    <a:pt x="14299" y="280"/>
                    <a:pt x="14171" y="623"/>
                  </a:cubicBezTo>
                  <a:lnTo>
                    <a:pt x="11027" y="8781"/>
                  </a:lnTo>
                  <a:cubicBezTo>
                    <a:pt x="10901" y="9124"/>
                    <a:pt x="10699" y="9124"/>
                    <a:pt x="10573" y="8781"/>
                  </a:cubicBezTo>
                  <a:lnTo>
                    <a:pt x="7427" y="623"/>
                  </a:lnTo>
                  <a:cubicBezTo>
                    <a:pt x="7301" y="280"/>
                    <a:pt x="7018" y="0"/>
                    <a:pt x="6791" y="0"/>
                  </a:cubicBezTo>
                  <a:lnTo>
                    <a:pt x="3600" y="0"/>
                  </a:lnTo>
                  <a:cubicBezTo>
                    <a:pt x="1614" y="0"/>
                    <a:pt x="0" y="2954"/>
                    <a:pt x="0" y="6599"/>
                  </a:cubicBezTo>
                  <a:close/>
                  <a:moveTo>
                    <a:pt x="0" y="65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Group 206"/>
          <p:cNvGrpSpPr/>
          <p:nvPr/>
        </p:nvGrpSpPr>
        <p:grpSpPr bwMode="auto">
          <a:xfrm>
            <a:off x="5819517" y="1548122"/>
            <a:ext cx="62069" cy="76256"/>
            <a:chOff x="0" y="0"/>
            <a:chExt cx="70" cy="86"/>
          </a:xfrm>
          <a:solidFill>
            <a:schemeClr val="tx1"/>
          </a:solidFill>
        </p:grpSpPr>
        <p:sp>
          <p:nvSpPr>
            <p:cNvPr id="205" name="AutoShape 204"/>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0"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6" name="AutoShape 205"/>
            <p:cNvSpPr/>
            <p:nvPr/>
          </p:nvSpPr>
          <p:spPr bwMode="auto">
            <a:xfrm>
              <a:off x="0" y="48"/>
              <a:ext cx="70" cy="38"/>
            </a:xfrm>
            <a:custGeom>
              <a:avLst/>
              <a:gdLst/>
              <a:ahLst/>
              <a:cxnLst/>
              <a:rect l="0" t="0" r="r" b="b"/>
              <a:pathLst>
                <a:path w="21600" h="21600">
                  <a:moveTo>
                    <a:pt x="0" y="6599"/>
                  </a:moveTo>
                  <a:lnTo>
                    <a:pt x="0" y="11699"/>
                  </a:lnTo>
                  <a:lnTo>
                    <a:pt x="0" y="18303"/>
                  </a:lnTo>
                  <a:cubicBezTo>
                    <a:pt x="0" y="20127"/>
                    <a:pt x="806" y="21600"/>
                    <a:pt x="1799" y="21600"/>
                  </a:cubicBezTo>
                  <a:lnTo>
                    <a:pt x="19803" y="21600"/>
                  </a:lnTo>
                  <a:cubicBezTo>
                    <a:pt x="20794" y="21600"/>
                    <a:pt x="21600" y="20123"/>
                    <a:pt x="21600" y="18303"/>
                  </a:cubicBezTo>
                  <a:lnTo>
                    <a:pt x="21600" y="11699"/>
                  </a:lnTo>
                  <a:lnTo>
                    <a:pt x="21600" y="6599"/>
                  </a:lnTo>
                  <a:cubicBezTo>
                    <a:pt x="21600" y="2954"/>
                    <a:pt x="19991" y="5"/>
                    <a:pt x="17997" y="5"/>
                  </a:cubicBezTo>
                  <a:lnTo>
                    <a:pt x="14806" y="5"/>
                  </a:lnTo>
                  <a:cubicBezTo>
                    <a:pt x="14579" y="5"/>
                    <a:pt x="14298" y="280"/>
                    <a:pt x="14170" y="623"/>
                  </a:cubicBezTo>
                  <a:lnTo>
                    <a:pt x="11025" y="8781"/>
                  </a:lnTo>
                  <a:cubicBezTo>
                    <a:pt x="10900" y="9124"/>
                    <a:pt x="10698" y="9124"/>
                    <a:pt x="10572" y="8781"/>
                  </a:cubicBezTo>
                  <a:lnTo>
                    <a:pt x="7425" y="623"/>
                  </a:lnTo>
                  <a:cubicBezTo>
                    <a:pt x="7299" y="280"/>
                    <a:pt x="7016" y="0"/>
                    <a:pt x="6789" y="0"/>
                  </a:cubicBezTo>
                  <a:lnTo>
                    <a:pt x="3598" y="0"/>
                  </a:lnTo>
                  <a:cubicBezTo>
                    <a:pt x="1614" y="0"/>
                    <a:pt x="0" y="2954"/>
                    <a:pt x="0" y="6599"/>
                  </a:cubicBezTo>
                  <a:close/>
                  <a:moveTo>
                    <a:pt x="0" y="65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81" name="Group 209"/>
          <p:cNvGrpSpPr/>
          <p:nvPr/>
        </p:nvGrpSpPr>
        <p:grpSpPr bwMode="auto">
          <a:xfrm>
            <a:off x="4024834" y="3051966"/>
            <a:ext cx="120591" cy="143646"/>
            <a:chOff x="0" y="0"/>
            <a:chExt cx="136" cy="162"/>
          </a:xfrm>
          <a:solidFill>
            <a:schemeClr val="tx1"/>
          </a:solidFill>
        </p:grpSpPr>
        <p:sp>
          <p:nvSpPr>
            <p:cNvPr id="203" name="AutoShape 207"/>
            <p:cNvSpPr/>
            <p:nvPr/>
          </p:nvSpPr>
          <p:spPr bwMode="auto">
            <a:xfrm>
              <a:off x="32" y="0"/>
              <a:ext cx="79" cy="79"/>
            </a:xfrm>
            <a:custGeom>
              <a:avLst/>
              <a:gdLst/>
              <a:ahLst/>
              <a:cxnLst/>
              <a:rect l="0" t="0" r="r" b="b"/>
              <a:pathLst>
                <a:path w="21600" h="21598">
                  <a:moveTo>
                    <a:pt x="21600" y="10800"/>
                  </a:moveTo>
                  <a:cubicBezTo>
                    <a:pt x="21600" y="4836"/>
                    <a:pt x="16769" y="0"/>
                    <a:pt x="10801" y="0"/>
                  </a:cubicBezTo>
                  <a:cubicBezTo>
                    <a:pt x="4836" y="0"/>
                    <a:pt x="0" y="4836"/>
                    <a:pt x="0" y="10800"/>
                  </a:cubicBezTo>
                  <a:cubicBezTo>
                    <a:pt x="0" y="16764"/>
                    <a:pt x="4836" y="21598"/>
                    <a:pt x="10801" y="21598"/>
                  </a:cubicBezTo>
                  <a:cubicBezTo>
                    <a:pt x="16771" y="21600"/>
                    <a:pt x="21600" y="16766"/>
                    <a:pt x="21600" y="10800"/>
                  </a:cubicBezTo>
                  <a:close/>
                  <a:moveTo>
                    <a:pt x="2704" y="11033"/>
                  </a:moveTo>
                  <a:cubicBezTo>
                    <a:pt x="2704" y="11033"/>
                    <a:pt x="2392" y="7972"/>
                    <a:pt x="4598" y="5632"/>
                  </a:cubicBezTo>
                  <a:cubicBezTo>
                    <a:pt x="6151" y="7189"/>
                    <a:pt x="10803" y="11033"/>
                    <a:pt x="18903" y="11033"/>
                  </a:cubicBezTo>
                  <a:cubicBezTo>
                    <a:pt x="18903" y="15503"/>
                    <a:pt x="15271" y="19134"/>
                    <a:pt x="10805" y="19134"/>
                  </a:cubicBezTo>
                  <a:cubicBezTo>
                    <a:pt x="6336" y="19134"/>
                    <a:pt x="2704" y="15499"/>
                    <a:pt x="2704" y="11033"/>
                  </a:cubicBezTo>
                  <a:close/>
                  <a:moveTo>
                    <a:pt x="2704" y="11033"/>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4" name="AutoShape 208"/>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5" y="0"/>
                    <a:pt x="0" y="2956"/>
                    <a:pt x="0" y="6601"/>
                  </a:cubicBezTo>
                  <a:close/>
                  <a:moveTo>
                    <a:pt x="0" y="66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83" name="Group 212"/>
          <p:cNvGrpSpPr/>
          <p:nvPr/>
        </p:nvGrpSpPr>
        <p:grpSpPr bwMode="auto">
          <a:xfrm>
            <a:off x="4677448" y="2491571"/>
            <a:ext cx="62069" cy="76256"/>
            <a:chOff x="0" y="0"/>
            <a:chExt cx="70" cy="86"/>
          </a:xfrm>
          <a:solidFill>
            <a:schemeClr val="tx1"/>
          </a:solidFill>
        </p:grpSpPr>
        <p:sp>
          <p:nvSpPr>
            <p:cNvPr id="201" name="AutoShape 210"/>
            <p:cNvSpPr/>
            <p:nvPr/>
          </p:nvSpPr>
          <p:spPr bwMode="auto">
            <a:xfrm>
              <a:off x="16" y="0"/>
              <a:ext cx="40" cy="40"/>
            </a:xfrm>
            <a:custGeom>
              <a:avLst/>
              <a:gdLst/>
              <a:ahLst/>
              <a:cxnLst/>
              <a:rect l="0" t="0" r="r" b="b"/>
              <a:pathLst>
                <a:path w="21600" h="21600">
                  <a:moveTo>
                    <a:pt x="21600" y="10802"/>
                  </a:moveTo>
                  <a:cubicBezTo>
                    <a:pt x="21600" y="4838"/>
                    <a:pt x="16766" y="0"/>
                    <a:pt x="10802" y="0"/>
                  </a:cubicBezTo>
                  <a:cubicBezTo>
                    <a:pt x="4834" y="0"/>
                    <a:pt x="0" y="4838"/>
                    <a:pt x="0" y="10802"/>
                  </a:cubicBezTo>
                  <a:cubicBezTo>
                    <a:pt x="0" y="16766"/>
                    <a:pt x="4834" y="21600"/>
                    <a:pt x="10802" y="21600"/>
                  </a:cubicBezTo>
                  <a:cubicBezTo>
                    <a:pt x="16766" y="21600"/>
                    <a:pt x="21600" y="16766"/>
                    <a:pt x="21600" y="10802"/>
                  </a:cubicBezTo>
                  <a:close/>
                  <a:moveTo>
                    <a:pt x="2699" y="11034"/>
                  </a:moveTo>
                  <a:cubicBezTo>
                    <a:pt x="2699" y="11034"/>
                    <a:pt x="2387" y="7972"/>
                    <a:pt x="4593" y="5635"/>
                  </a:cubicBezTo>
                  <a:cubicBezTo>
                    <a:pt x="6146" y="7192"/>
                    <a:pt x="10802" y="11034"/>
                    <a:pt x="18901" y="11034"/>
                  </a:cubicBezTo>
                  <a:cubicBezTo>
                    <a:pt x="18901" y="15505"/>
                    <a:pt x="15269" y="19133"/>
                    <a:pt x="10802" y="19133"/>
                  </a:cubicBezTo>
                  <a:cubicBezTo>
                    <a:pt x="6331" y="19133"/>
                    <a:pt x="2699" y="15501"/>
                    <a:pt x="2699" y="11034"/>
                  </a:cubicBezTo>
                  <a:close/>
                  <a:moveTo>
                    <a:pt x="2699" y="1103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2" name="AutoShape 211"/>
            <p:cNvSpPr/>
            <p:nvPr/>
          </p:nvSpPr>
          <p:spPr bwMode="auto">
            <a:xfrm>
              <a:off x="0" y="48"/>
              <a:ext cx="70" cy="38"/>
            </a:xfrm>
            <a:custGeom>
              <a:avLst/>
              <a:gdLst/>
              <a:ahLst/>
              <a:cxnLst/>
              <a:rect l="0" t="0" r="r" b="b"/>
              <a:pathLst>
                <a:path w="21600" h="21595">
                  <a:moveTo>
                    <a:pt x="0" y="6599"/>
                  </a:moveTo>
                  <a:lnTo>
                    <a:pt x="0" y="11698"/>
                  </a:lnTo>
                  <a:lnTo>
                    <a:pt x="0" y="18298"/>
                  </a:lnTo>
                  <a:cubicBezTo>
                    <a:pt x="0" y="20122"/>
                    <a:pt x="806" y="21595"/>
                    <a:pt x="1799" y="21595"/>
                  </a:cubicBezTo>
                  <a:lnTo>
                    <a:pt x="19799" y="21595"/>
                  </a:lnTo>
                  <a:cubicBezTo>
                    <a:pt x="20792" y="21595"/>
                    <a:pt x="21600" y="20122"/>
                    <a:pt x="21600" y="18298"/>
                  </a:cubicBezTo>
                  <a:lnTo>
                    <a:pt x="21600" y="11698"/>
                  </a:lnTo>
                  <a:lnTo>
                    <a:pt x="21600" y="6599"/>
                  </a:lnTo>
                  <a:cubicBezTo>
                    <a:pt x="21600" y="2950"/>
                    <a:pt x="19988" y="0"/>
                    <a:pt x="18000" y="0"/>
                  </a:cubicBezTo>
                  <a:lnTo>
                    <a:pt x="14809" y="0"/>
                  </a:lnTo>
                  <a:cubicBezTo>
                    <a:pt x="14585" y="0"/>
                    <a:pt x="14300" y="279"/>
                    <a:pt x="14175" y="621"/>
                  </a:cubicBezTo>
                  <a:lnTo>
                    <a:pt x="11030" y="8775"/>
                  </a:lnTo>
                  <a:cubicBezTo>
                    <a:pt x="10904" y="9117"/>
                    <a:pt x="10700" y="9117"/>
                    <a:pt x="10578" y="8775"/>
                  </a:cubicBezTo>
                  <a:lnTo>
                    <a:pt x="7433" y="621"/>
                  </a:lnTo>
                  <a:cubicBezTo>
                    <a:pt x="7307" y="279"/>
                    <a:pt x="7022" y="0"/>
                    <a:pt x="6799" y="0"/>
                  </a:cubicBezTo>
                  <a:lnTo>
                    <a:pt x="3607" y="0"/>
                  </a:lnTo>
                  <a:cubicBezTo>
                    <a:pt x="1614" y="-5"/>
                    <a:pt x="0" y="2950"/>
                    <a:pt x="0" y="6599"/>
                  </a:cubicBezTo>
                  <a:close/>
                  <a:moveTo>
                    <a:pt x="0" y="65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4" name="Group 218"/>
          <p:cNvGrpSpPr/>
          <p:nvPr/>
        </p:nvGrpSpPr>
        <p:grpSpPr bwMode="auto">
          <a:xfrm>
            <a:off x="4287300" y="4534528"/>
            <a:ext cx="120591" cy="143646"/>
            <a:chOff x="0" y="0"/>
            <a:chExt cx="136" cy="162"/>
          </a:xfrm>
          <a:solidFill>
            <a:schemeClr val="tx1"/>
          </a:solidFill>
        </p:grpSpPr>
        <p:sp>
          <p:nvSpPr>
            <p:cNvPr id="199" name="AutoShape 216"/>
            <p:cNvSpPr/>
            <p:nvPr/>
          </p:nvSpPr>
          <p:spPr bwMode="auto">
            <a:xfrm>
              <a:off x="32" y="0"/>
              <a:ext cx="79" cy="79"/>
            </a:xfrm>
            <a:custGeom>
              <a:avLst/>
              <a:gdLst/>
              <a:ahLst/>
              <a:cxnLst/>
              <a:rect l="0" t="0" r="r" b="b"/>
              <a:pathLst>
                <a:path w="21600" h="21600">
                  <a:moveTo>
                    <a:pt x="21600" y="10801"/>
                  </a:moveTo>
                  <a:cubicBezTo>
                    <a:pt x="21600" y="4837"/>
                    <a:pt x="16769" y="0"/>
                    <a:pt x="10801" y="0"/>
                  </a:cubicBezTo>
                  <a:cubicBezTo>
                    <a:pt x="4836" y="0"/>
                    <a:pt x="0" y="4837"/>
                    <a:pt x="0" y="10801"/>
                  </a:cubicBezTo>
                  <a:cubicBezTo>
                    <a:pt x="0" y="16765"/>
                    <a:pt x="4836" y="21600"/>
                    <a:pt x="10801" y="21600"/>
                  </a:cubicBezTo>
                  <a:cubicBezTo>
                    <a:pt x="16769" y="21600"/>
                    <a:pt x="21600" y="16765"/>
                    <a:pt x="21600" y="10801"/>
                  </a:cubicBezTo>
                  <a:close/>
                  <a:moveTo>
                    <a:pt x="2701" y="11034"/>
                  </a:moveTo>
                  <a:cubicBezTo>
                    <a:pt x="2701" y="11034"/>
                    <a:pt x="2390" y="7973"/>
                    <a:pt x="4596" y="5633"/>
                  </a:cubicBezTo>
                  <a:cubicBezTo>
                    <a:pt x="6148" y="7190"/>
                    <a:pt x="10801" y="11034"/>
                    <a:pt x="18901" y="11034"/>
                  </a:cubicBezTo>
                  <a:cubicBezTo>
                    <a:pt x="18901" y="15505"/>
                    <a:pt x="15268" y="19136"/>
                    <a:pt x="10803" y="19136"/>
                  </a:cubicBezTo>
                  <a:cubicBezTo>
                    <a:pt x="6334" y="19134"/>
                    <a:pt x="2701" y="15498"/>
                    <a:pt x="2701" y="11034"/>
                  </a:cubicBezTo>
                  <a:close/>
                  <a:moveTo>
                    <a:pt x="2701" y="1103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0" name="AutoShape 217"/>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6" y="0"/>
                    <a:pt x="0" y="2953"/>
                    <a:pt x="0" y="6601"/>
                  </a:cubicBezTo>
                  <a:close/>
                  <a:moveTo>
                    <a:pt x="0" y="66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44" name="AutoShape 219"/>
          <p:cNvSpPr/>
          <p:nvPr/>
        </p:nvSpPr>
        <p:spPr bwMode="auto">
          <a:xfrm>
            <a:off x="4770438" y="4613275"/>
            <a:ext cx="406400" cy="406400"/>
          </a:xfrm>
          <a:custGeom>
            <a:avLst/>
            <a:gdLst/>
            <a:ahLst/>
            <a:cxnLst/>
            <a:rect l="0" t="0" r="r" b="b"/>
            <a:pathLst>
              <a:path w="21600" h="21600">
                <a:moveTo>
                  <a:pt x="10800" y="21600"/>
                </a:moveTo>
                <a:cubicBezTo>
                  <a:pt x="4845" y="21600"/>
                  <a:pt x="0" y="16754"/>
                  <a:pt x="0" y="10799"/>
                </a:cubicBezTo>
                <a:cubicBezTo>
                  <a:pt x="0" y="4845"/>
                  <a:pt x="4845" y="0"/>
                  <a:pt x="10800" y="0"/>
                </a:cubicBezTo>
                <a:cubicBezTo>
                  <a:pt x="16755" y="0"/>
                  <a:pt x="21600" y="4845"/>
                  <a:pt x="21600" y="10799"/>
                </a:cubicBezTo>
                <a:cubicBezTo>
                  <a:pt x="21600" y="16754"/>
                  <a:pt x="16756" y="21600"/>
                  <a:pt x="10800" y="21600"/>
                </a:cubicBezTo>
                <a:close/>
                <a:moveTo>
                  <a:pt x="10800" y="1271"/>
                </a:moveTo>
                <a:cubicBezTo>
                  <a:pt x="5546" y="1271"/>
                  <a:pt x="1271" y="5546"/>
                  <a:pt x="1271" y="10799"/>
                </a:cubicBezTo>
                <a:cubicBezTo>
                  <a:pt x="1271" y="16054"/>
                  <a:pt x="5546" y="20328"/>
                  <a:pt x="10800" y="20328"/>
                </a:cubicBezTo>
                <a:cubicBezTo>
                  <a:pt x="16054" y="20328"/>
                  <a:pt x="20329" y="16054"/>
                  <a:pt x="20329" y="10799"/>
                </a:cubicBezTo>
                <a:cubicBezTo>
                  <a:pt x="20330" y="5546"/>
                  <a:pt x="16054" y="1271"/>
                  <a:pt x="10800" y="1271"/>
                </a:cubicBezTo>
                <a:close/>
                <a:moveTo>
                  <a:pt x="10800" y="1271"/>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125" name="Group 222"/>
          <p:cNvGrpSpPr/>
          <p:nvPr/>
        </p:nvGrpSpPr>
        <p:grpSpPr bwMode="auto">
          <a:xfrm>
            <a:off x="4883163" y="4711871"/>
            <a:ext cx="186206" cy="214582"/>
            <a:chOff x="0" y="0"/>
            <a:chExt cx="210" cy="242"/>
          </a:xfrm>
          <a:solidFill>
            <a:schemeClr val="tx1"/>
          </a:solidFill>
        </p:grpSpPr>
        <p:sp>
          <p:nvSpPr>
            <p:cNvPr id="197" name="AutoShape 220"/>
            <p:cNvSpPr/>
            <p:nvPr/>
          </p:nvSpPr>
          <p:spPr bwMode="auto">
            <a:xfrm>
              <a:off x="40" y="0"/>
              <a:ext cx="122" cy="122"/>
            </a:xfrm>
            <a:custGeom>
              <a:avLst/>
              <a:gdLst/>
              <a:ahLst/>
              <a:cxnLst/>
              <a:rect l="0" t="0" r="r" b="b"/>
              <a:pathLst>
                <a:path w="21600" h="21600">
                  <a:moveTo>
                    <a:pt x="21600" y="10801"/>
                  </a:moveTo>
                  <a:cubicBezTo>
                    <a:pt x="21600" y="4837"/>
                    <a:pt x="16768" y="0"/>
                    <a:pt x="10801" y="0"/>
                  </a:cubicBezTo>
                  <a:cubicBezTo>
                    <a:pt x="4836" y="0"/>
                    <a:pt x="0" y="4837"/>
                    <a:pt x="0" y="10801"/>
                  </a:cubicBezTo>
                  <a:cubicBezTo>
                    <a:pt x="0" y="16766"/>
                    <a:pt x="4836" y="21600"/>
                    <a:pt x="10801" y="21600"/>
                  </a:cubicBezTo>
                  <a:cubicBezTo>
                    <a:pt x="16768" y="21600"/>
                    <a:pt x="21600" y="16766"/>
                    <a:pt x="21600" y="10801"/>
                  </a:cubicBezTo>
                  <a:close/>
                  <a:moveTo>
                    <a:pt x="2698" y="11033"/>
                  </a:moveTo>
                  <a:cubicBezTo>
                    <a:pt x="2698" y="11033"/>
                    <a:pt x="2386" y="7971"/>
                    <a:pt x="4593" y="5632"/>
                  </a:cubicBezTo>
                  <a:cubicBezTo>
                    <a:pt x="6147" y="7188"/>
                    <a:pt x="10799" y="11033"/>
                    <a:pt x="18899" y="11033"/>
                  </a:cubicBezTo>
                  <a:cubicBezTo>
                    <a:pt x="18899" y="15503"/>
                    <a:pt x="15266" y="19133"/>
                    <a:pt x="10799" y="19133"/>
                  </a:cubicBezTo>
                  <a:cubicBezTo>
                    <a:pt x="6331" y="19133"/>
                    <a:pt x="2698" y="15498"/>
                    <a:pt x="2698" y="11033"/>
                  </a:cubicBezTo>
                  <a:close/>
                  <a:moveTo>
                    <a:pt x="2698" y="11033"/>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8" name="AutoShape 221"/>
            <p:cNvSpPr/>
            <p:nvPr/>
          </p:nvSpPr>
          <p:spPr bwMode="auto">
            <a:xfrm>
              <a:off x="0" y="128"/>
              <a:ext cx="210" cy="114"/>
            </a:xfrm>
            <a:custGeom>
              <a:avLst/>
              <a:gdLst/>
              <a:ahLst/>
              <a:cxnLst/>
              <a:rect l="0" t="0" r="r" b="b"/>
              <a:pathLst>
                <a:path w="21600" h="21600">
                  <a:moveTo>
                    <a:pt x="0" y="6600"/>
                  </a:moveTo>
                  <a:lnTo>
                    <a:pt x="0" y="11700"/>
                  </a:lnTo>
                  <a:lnTo>
                    <a:pt x="0" y="18303"/>
                  </a:lnTo>
                  <a:cubicBezTo>
                    <a:pt x="0" y="20125"/>
                    <a:pt x="807" y="21600"/>
                    <a:pt x="1800" y="21600"/>
                  </a:cubicBezTo>
                  <a:lnTo>
                    <a:pt x="19799" y="21600"/>
                  </a:lnTo>
                  <a:cubicBezTo>
                    <a:pt x="20794" y="21600"/>
                    <a:pt x="21600" y="20123"/>
                    <a:pt x="21600" y="18303"/>
                  </a:cubicBezTo>
                  <a:lnTo>
                    <a:pt x="21600" y="11700"/>
                  </a:lnTo>
                  <a:lnTo>
                    <a:pt x="21600" y="6600"/>
                  </a:lnTo>
                  <a:cubicBezTo>
                    <a:pt x="21600" y="2954"/>
                    <a:pt x="19989" y="0"/>
                    <a:pt x="17999" y="0"/>
                  </a:cubicBezTo>
                  <a:lnTo>
                    <a:pt x="14808" y="0"/>
                  </a:lnTo>
                  <a:cubicBezTo>
                    <a:pt x="14583" y="0"/>
                    <a:pt x="14298" y="279"/>
                    <a:pt x="14173" y="622"/>
                  </a:cubicBezTo>
                  <a:lnTo>
                    <a:pt x="11027" y="8774"/>
                  </a:lnTo>
                  <a:cubicBezTo>
                    <a:pt x="10901" y="9118"/>
                    <a:pt x="10699" y="9118"/>
                    <a:pt x="10573" y="8774"/>
                  </a:cubicBezTo>
                  <a:lnTo>
                    <a:pt x="7427" y="622"/>
                  </a:lnTo>
                  <a:cubicBezTo>
                    <a:pt x="7302" y="280"/>
                    <a:pt x="7017" y="0"/>
                    <a:pt x="6792" y="0"/>
                  </a:cubicBezTo>
                  <a:lnTo>
                    <a:pt x="3600" y="0"/>
                  </a:lnTo>
                  <a:cubicBezTo>
                    <a:pt x="1614" y="2"/>
                    <a:pt x="0" y="2955"/>
                    <a:pt x="0" y="6600"/>
                  </a:cubicBezTo>
                  <a:close/>
                  <a:moveTo>
                    <a:pt x="0" y="66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6" name="Group 225"/>
          <p:cNvGrpSpPr/>
          <p:nvPr/>
        </p:nvGrpSpPr>
        <p:grpSpPr bwMode="auto">
          <a:xfrm>
            <a:off x="5478139" y="2222014"/>
            <a:ext cx="313892" cy="415863"/>
            <a:chOff x="0" y="0"/>
            <a:chExt cx="353" cy="469"/>
          </a:xfrm>
          <a:solidFill>
            <a:schemeClr val="tx1"/>
          </a:solidFill>
        </p:grpSpPr>
        <p:sp>
          <p:nvSpPr>
            <p:cNvPr id="195" name="AutoShape 223"/>
            <p:cNvSpPr/>
            <p:nvPr/>
          </p:nvSpPr>
          <p:spPr bwMode="auto">
            <a:xfrm>
              <a:off x="32" y="0"/>
              <a:ext cx="300" cy="235"/>
            </a:xfrm>
            <a:custGeom>
              <a:avLst/>
              <a:gdLst/>
              <a:ahLst/>
              <a:cxnLst/>
              <a:rect l="0" t="0" r="r" b="b"/>
              <a:pathLst>
                <a:path w="19565" h="21600">
                  <a:moveTo>
                    <a:pt x="9776" y="0"/>
                  </a:moveTo>
                  <a:cubicBezTo>
                    <a:pt x="5536" y="0"/>
                    <a:pt x="2100" y="4836"/>
                    <a:pt x="2100" y="10800"/>
                  </a:cubicBezTo>
                  <a:lnTo>
                    <a:pt x="2100" y="14264"/>
                  </a:lnTo>
                  <a:cubicBezTo>
                    <a:pt x="2043" y="15381"/>
                    <a:pt x="1780" y="17977"/>
                    <a:pt x="547" y="17798"/>
                  </a:cubicBezTo>
                  <a:cubicBezTo>
                    <a:pt x="-1014" y="17570"/>
                    <a:pt x="964" y="21567"/>
                    <a:pt x="3998" y="21599"/>
                  </a:cubicBezTo>
                  <a:cubicBezTo>
                    <a:pt x="4005" y="21599"/>
                    <a:pt x="4011" y="21600"/>
                    <a:pt x="4018" y="21600"/>
                  </a:cubicBezTo>
                  <a:lnTo>
                    <a:pt x="15532" y="21600"/>
                  </a:lnTo>
                  <a:cubicBezTo>
                    <a:pt x="18586" y="21600"/>
                    <a:pt x="20586" y="17568"/>
                    <a:pt x="19019" y="17796"/>
                  </a:cubicBezTo>
                  <a:cubicBezTo>
                    <a:pt x="17451" y="18024"/>
                    <a:pt x="17451" y="13765"/>
                    <a:pt x="17451" y="13765"/>
                  </a:cubicBezTo>
                  <a:lnTo>
                    <a:pt x="17451" y="10799"/>
                  </a:lnTo>
                  <a:cubicBezTo>
                    <a:pt x="17451" y="4836"/>
                    <a:pt x="14014" y="0"/>
                    <a:pt x="9776" y="0"/>
                  </a:cubicBezTo>
                  <a:close/>
                  <a:moveTo>
                    <a:pt x="9776" y="2417"/>
                  </a:moveTo>
                  <a:cubicBezTo>
                    <a:pt x="12438" y="2417"/>
                    <a:pt x="14921" y="5016"/>
                    <a:pt x="14921" y="8222"/>
                  </a:cubicBezTo>
                  <a:cubicBezTo>
                    <a:pt x="14921" y="8371"/>
                    <a:pt x="14915" y="8520"/>
                    <a:pt x="14907" y="8666"/>
                  </a:cubicBezTo>
                  <a:cubicBezTo>
                    <a:pt x="14891" y="8911"/>
                    <a:pt x="14830" y="8803"/>
                    <a:pt x="14742" y="8446"/>
                  </a:cubicBezTo>
                  <a:cubicBezTo>
                    <a:pt x="14135" y="5991"/>
                    <a:pt x="11993" y="4189"/>
                    <a:pt x="9776" y="4189"/>
                  </a:cubicBezTo>
                  <a:cubicBezTo>
                    <a:pt x="7558" y="4189"/>
                    <a:pt x="5279" y="5992"/>
                    <a:pt x="4651" y="8448"/>
                  </a:cubicBezTo>
                  <a:cubicBezTo>
                    <a:pt x="4559" y="8804"/>
                    <a:pt x="4498" y="8912"/>
                    <a:pt x="4483" y="8666"/>
                  </a:cubicBezTo>
                  <a:cubicBezTo>
                    <a:pt x="4473" y="8520"/>
                    <a:pt x="4469" y="8371"/>
                    <a:pt x="4469" y="8222"/>
                  </a:cubicBezTo>
                  <a:cubicBezTo>
                    <a:pt x="4468" y="5015"/>
                    <a:pt x="7113" y="2417"/>
                    <a:pt x="9776" y="2417"/>
                  </a:cubicBezTo>
                  <a:close/>
                  <a:moveTo>
                    <a:pt x="9776" y="18901"/>
                  </a:moveTo>
                  <a:cubicBezTo>
                    <a:pt x="6597" y="18901"/>
                    <a:pt x="4019" y="15502"/>
                    <a:pt x="4019" y="11029"/>
                  </a:cubicBezTo>
                  <a:cubicBezTo>
                    <a:pt x="4019" y="11029"/>
                    <a:pt x="6581" y="7872"/>
                    <a:pt x="9830" y="7872"/>
                  </a:cubicBezTo>
                  <a:cubicBezTo>
                    <a:pt x="13127" y="7872"/>
                    <a:pt x="15533" y="11029"/>
                    <a:pt x="15533" y="11029"/>
                  </a:cubicBezTo>
                  <a:cubicBezTo>
                    <a:pt x="15532" y="15502"/>
                    <a:pt x="12953" y="18901"/>
                    <a:pt x="9776" y="18901"/>
                  </a:cubicBezTo>
                  <a:close/>
                  <a:moveTo>
                    <a:pt x="9776" y="189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6" name="AutoShape 224"/>
            <p:cNvSpPr/>
            <p:nvPr/>
          </p:nvSpPr>
          <p:spPr bwMode="auto">
            <a:xfrm>
              <a:off x="0" y="264"/>
              <a:ext cx="353" cy="205"/>
            </a:xfrm>
            <a:custGeom>
              <a:avLst/>
              <a:gdLst/>
              <a:ahLst/>
              <a:cxnLst/>
              <a:rect l="0" t="0" r="r" b="b"/>
              <a:pathLst>
                <a:path w="21600" h="21600">
                  <a:moveTo>
                    <a:pt x="0" y="6171"/>
                  </a:moveTo>
                  <a:lnTo>
                    <a:pt x="0" y="18514"/>
                  </a:lnTo>
                  <a:cubicBezTo>
                    <a:pt x="0" y="20219"/>
                    <a:pt x="805" y="21600"/>
                    <a:pt x="1800" y="21600"/>
                  </a:cubicBezTo>
                  <a:lnTo>
                    <a:pt x="3600" y="21600"/>
                  </a:lnTo>
                  <a:lnTo>
                    <a:pt x="18000" y="21600"/>
                  </a:lnTo>
                  <a:lnTo>
                    <a:pt x="19800" y="21600"/>
                  </a:lnTo>
                  <a:cubicBezTo>
                    <a:pt x="20795" y="21600"/>
                    <a:pt x="21600" y="20219"/>
                    <a:pt x="21600" y="18514"/>
                  </a:cubicBezTo>
                  <a:lnTo>
                    <a:pt x="21600" y="6171"/>
                  </a:lnTo>
                  <a:cubicBezTo>
                    <a:pt x="21600" y="2763"/>
                    <a:pt x="19988" y="0"/>
                    <a:pt x="18000" y="0"/>
                  </a:cubicBezTo>
                  <a:lnTo>
                    <a:pt x="16354" y="0"/>
                  </a:lnTo>
                  <a:cubicBezTo>
                    <a:pt x="16102" y="0"/>
                    <a:pt x="15730" y="197"/>
                    <a:pt x="15521" y="441"/>
                  </a:cubicBezTo>
                  <a:lnTo>
                    <a:pt x="13682" y="2594"/>
                  </a:lnTo>
                  <a:cubicBezTo>
                    <a:pt x="13474" y="2836"/>
                    <a:pt x="13247" y="3370"/>
                    <a:pt x="13176" y="3784"/>
                  </a:cubicBezTo>
                  <a:lnTo>
                    <a:pt x="11031" y="16243"/>
                  </a:lnTo>
                  <a:cubicBezTo>
                    <a:pt x="10959" y="16657"/>
                    <a:pt x="10840" y="16660"/>
                    <a:pt x="10765" y="16247"/>
                  </a:cubicBezTo>
                  <a:lnTo>
                    <a:pt x="8511" y="4001"/>
                  </a:lnTo>
                  <a:cubicBezTo>
                    <a:pt x="8435" y="3589"/>
                    <a:pt x="8204" y="3059"/>
                    <a:pt x="7995" y="2818"/>
                  </a:cubicBezTo>
                  <a:lnTo>
                    <a:pt x="5931" y="438"/>
                  </a:lnTo>
                  <a:cubicBezTo>
                    <a:pt x="5721" y="196"/>
                    <a:pt x="5348" y="1"/>
                    <a:pt x="5095" y="1"/>
                  </a:cubicBezTo>
                  <a:lnTo>
                    <a:pt x="3600" y="1"/>
                  </a:lnTo>
                  <a:cubicBezTo>
                    <a:pt x="1612" y="0"/>
                    <a:pt x="0" y="2763"/>
                    <a:pt x="0" y="6171"/>
                  </a:cubicBezTo>
                  <a:close/>
                  <a:moveTo>
                    <a:pt x="7986" y="11865"/>
                  </a:moveTo>
                  <a:cubicBezTo>
                    <a:pt x="8406" y="11865"/>
                    <a:pt x="8747" y="12449"/>
                    <a:pt x="8747" y="13170"/>
                  </a:cubicBezTo>
                  <a:cubicBezTo>
                    <a:pt x="8747" y="13889"/>
                    <a:pt x="8407" y="14472"/>
                    <a:pt x="7986" y="14472"/>
                  </a:cubicBezTo>
                  <a:cubicBezTo>
                    <a:pt x="7566" y="14472"/>
                    <a:pt x="7225" y="13889"/>
                    <a:pt x="7225" y="13170"/>
                  </a:cubicBezTo>
                  <a:cubicBezTo>
                    <a:pt x="7225" y="12449"/>
                    <a:pt x="7566" y="11865"/>
                    <a:pt x="7986" y="11865"/>
                  </a:cubicBezTo>
                  <a:close/>
                  <a:moveTo>
                    <a:pt x="7986" y="16558"/>
                  </a:moveTo>
                  <a:cubicBezTo>
                    <a:pt x="8406" y="16558"/>
                    <a:pt x="8747" y="17141"/>
                    <a:pt x="8747" y="17862"/>
                  </a:cubicBezTo>
                  <a:cubicBezTo>
                    <a:pt x="8747" y="18582"/>
                    <a:pt x="8407" y="19166"/>
                    <a:pt x="7986" y="19166"/>
                  </a:cubicBezTo>
                  <a:cubicBezTo>
                    <a:pt x="7566" y="19166"/>
                    <a:pt x="7225" y="18582"/>
                    <a:pt x="7225" y="17862"/>
                  </a:cubicBezTo>
                  <a:cubicBezTo>
                    <a:pt x="7225" y="17141"/>
                    <a:pt x="7566" y="16558"/>
                    <a:pt x="7986" y="16558"/>
                  </a:cubicBezTo>
                  <a:close/>
                  <a:moveTo>
                    <a:pt x="7986" y="16558"/>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7" name="Group 231"/>
          <p:cNvGrpSpPr/>
          <p:nvPr/>
        </p:nvGrpSpPr>
        <p:grpSpPr bwMode="auto">
          <a:xfrm>
            <a:off x="7564546" y="1682014"/>
            <a:ext cx="237637" cy="316552"/>
            <a:chOff x="0" y="0"/>
            <a:chExt cx="268" cy="356"/>
          </a:xfrm>
          <a:solidFill>
            <a:schemeClr val="tx1"/>
          </a:solidFill>
        </p:grpSpPr>
        <p:sp>
          <p:nvSpPr>
            <p:cNvPr id="193" name="AutoShape 229"/>
            <p:cNvSpPr/>
            <p:nvPr/>
          </p:nvSpPr>
          <p:spPr bwMode="auto">
            <a:xfrm>
              <a:off x="24" y="0"/>
              <a:ext cx="227" cy="178"/>
            </a:xfrm>
            <a:custGeom>
              <a:avLst/>
              <a:gdLst/>
              <a:ahLst/>
              <a:cxnLst/>
              <a:rect l="0" t="0" r="r" b="b"/>
              <a:pathLst>
                <a:path w="19565" h="21600">
                  <a:moveTo>
                    <a:pt x="9775" y="0"/>
                  </a:moveTo>
                  <a:cubicBezTo>
                    <a:pt x="5535" y="0"/>
                    <a:pt x="2099" y="4836"/>
                    <a:pt x="2099" y="10800"/>
                  </a:cubicBezTo>
                  <a:lnTo>
                    <a:pt x="2099" y="14264"/>
                  </a:lnTo>
                  <a:cubicBezTo>
                    <a:pt x="2042" y="15381"/>
                    <a:pt x="1778" y="17976"/>
                    <a:pt x="547" y="17797"/>
                  </a:cubicBezTo>
                  <a:cubicBezTo>
                    <a:pt x="-1015" y="17570"/>
                    <a:pt x="963" y="21566"/>
                    <a:pt x="3996" y="21598"/>
                  </a:cubicBezTo>
                  <a:cubicBezTo>
                    <a:pt x="4004" y="21598"/>
                    <a:pt x="4011" y="21600"/>
                    <a:pt x="4017" y="21600"/>
                  </a:cubicBezTo>
                  <a:lnTo>
                    <a:pt x="15531" y="21600"/>
                  </a:lnTo>
                  <a:cubicBezTo>
                    <a:pt x="18584" y="21600"/>
                    <a:pt x="20585" y="17569"/>
                    <a:pt x="19018" y="17796"/>
                  </a:cubicBezTo>
                  <a:cubicBezTo>
                    <a:pt x="17449" y="18024"/>
                    <a:pt x="17449" y="13767"/>
                    <a:pt x="17449" y="13767"/>
                  </a:cubicBezTo>
                  <a:lnTo>
                    <a:pt x="17449" y="10800"/>
                  </a:lnTo>
                  <a:cubicBezTo>
                    <a:pt x="17450" y="4836"/>
                    <a:pt x="14013" y="0"/>
                    <a:pt x="9775" y="0"/>
                  </a:cubicBezTo>
                  <a:close/>
                  <a:moveTo>
                    <a:pt x="9775" y="2416"/>
                  </a:moveTo>
                  <a:cubicBezTo>
                    <a:pt x="12437" y="2416"/>
                    <a:pt x="14920" y="5015"/>
                    <a:pt x="14920" y="8220"/>
                  </a:cubicBezTo>
                  <a:cubicBezTo>
                    <a:pt x="14920" y="8370"/>
                    <a:pt x="14915" y="8519"/>
                    <a:pt x="14905" y="8666"/>
                  </a:cubicBezTo>
                  <a:cubicBezTo>
                    <a:pt x="14890" y="8910"/>
                    <a:pt x="14828" y="8803"/>
                    <a:pt x="14740" y="8445"/>
                  </a:cubicBezTo>
                  <a:cubicBezTo>
                    <a:pt x="14133" y="5991"/>
                    <a:pt x="11992" y="4188"/>
                    <a:pt x="9774" y="4188"/>
                  </a:cubicBezTo>
                  <a:cubicBezTo>
                    <a:pt x="7556" y="4188"/>
                    <a:pt x="5277" y="5991"/>
                    <a:pt x="4648" y="8446"/>
                  </a:cubicBezTo>
                  <a:cubicBezTo>
                    <a:pt x="4557" y="8802"/>
                    <a:pt x="4496" y="8910"/>
                    <a:pt x="4480" y="8666"/>
                  </a:cubicBezTo>
                  <a:cubicBezTo>
                    <a:pt x="4471" y="8520"/>
                    <a:pt x="4466" y="8370"/>
                    <a:pt x="4466" y="8220"/>
                  </a:cubicBezTo>
                  <a:cubicBezTo>
                    <a:pt x="4467" y="5015"/>
                    <a:pt x="7112" y="2416"/>
                    <a:pt x="9775" y="2416"/>
                  </a:cubicBezTo>
                  <a:close/>
                  <a:moveTo>
                    <a:pt x="9775" y="18900"/>
                  </a:moveTo>
                  <a:cubicBezTo>
                    <a:pt x="6597" y="18900"/>
                    <a:pt x="4017" y="15502"/>
                    <a:pt x="4017" y="11028"/>
                  </a:cubicBezTo>
                  <a:cubicBezTo>
                    <a:pt x="4017" y="11028"/>
                    <a:pt x="6579" y="7871"/>
                    <a:pt x="9828" y="7871"/>
                  </a:cubicBezTo>
                  <a:cubicBezTo>
                    <a:pt x="13126" y="7871"/>
                    <a:pt x="15531" y="11028"/>
                    <a:pt x="15531" y="11028"/>
                  </a:cubicBezTo>
                  <a:cubicBezTo>
                    <a:pt x="15531" y="15501"/>
                    <a:pt x="12953" y="18900"/>
                    <a:pt x="9775" y="18900"/>
                  </a:cubicBezTo>
                  <a:close/>
                  <a:moveTo>
                    <a:pt x="9775" y="189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4" name="AutoShape 230"/>
            <p:cNvSpPr/>
            <p:nvPr/>
          </p:nvSpPr>
          <p:spPr bwMode="auto">
            <a:xfrm>
              <a:off x="0" y="200"/>
              <a:ext cx="268" cy="156"/>
            </a:xfrm>
            <a:custGeom>
              <a:avLst/>
              <a:gdLst/>
              <a:ahLst/>
              <a:cxnLst/>
              <a:rect l="0" t="0" r="r" b="b"/>
              <a:pathLst>
                <a:path w="21600" h="21600">
                  <a:moveTo>
                    <a:pt x="0" y="6171"/>
                  </a:moveTo>
                  <a:lnTo>
                    <a:pt x="0" y="18513"/>
                  </a:lnTo>
                  <a:cubicBezTo>
                    <a:pt x="0" y="20219"/>
                    <a:pt x="806" y="21600"/>
                    <a:pt x="1800" y="21600"/>
                  </a:cubicBezTo>
                  <a:lnTo>
                    <a:pt x="3600" y="21600"/>
                  </a:lnTo>
                  <a:lnTo>
                    <a:pt x="18000" y="21600"/>
                  </a:lnTo>
                  <a:lnTo>
                    <a:pt x="19800" y="21600"/>
                  </a:lnTo>
                  <a:cubicBezTo>
                    <a:pt x="20794" y="21600"/>
                    <a:pt x="21600" y="20219"/>
                    <a:pt x="21600" y="18513"/>
                  </a:cubicBezTo>
                  <a:lnTo>
                    <a:pt x="21600" y="6171"/>
                  </a:lnTo>
                  <a:cubicBezTo>
                    <a:pt x="21600" y="2763"/>
                    <a:pt x="19988" y="0"/>
                    <a:pt x="18000" y="0"/>
                  </a:cubicBezTo>
                  <a:lnTo>
                    <a:pt x="16353" y="0"/>
                  </a:lnTo>
                  <a:cubicBezTo>
                    <a:pt x="16101" y="0"/>
                    <a:pt x="15729" y="197"/>
                    <a:pt x="15521" y="441"/>
                  </a:cubicBezTo>
                  <a:lnTo>
                    <a:pt x="13681" y="2594"/>
                  </a:lnTo>
                  <a:cubicBezTo>
                    <a:pt x="13473" y="2836"/>
                    <a:pt x="13247" y="3370"/>
                    <a:pt x="13176" y="3785"/>
                  </a:cubicBezTo>
                  <a:lnTo>
                    <a:pt x="11030" y="16242"/>
                  </a:lnTo>
                  <a:cubicBezTo>
                    <a:pt x="10959" y="16657"/>
                    <a:pt x="10840" y="16659"/>
                    <a:pt x="10764" y="16247"/>
                  </a:cubicBezTo>
                  <a:lnTo>
                    <a:pt x="8511" y="4001"/>
                  </a:lnTo>
                  <a:cubicBezTo>
                    <a:pt x="8435" y="3589"/>
                    <a:pt x="8203" y="3059"/>
                    <a:pt x="7995" y="2818"/>
                  </a:cubicBezTo>
                  <a:lnTo>
                    <a:pt x="5931" y="437"/>
                  </a:lnTo>
                  <a:cubicBezTo>
                    <a:pt x="5721" y="196"/>
                    <a:pt x="5347" y="0"/>
                    <a:pt x="5095" y="0"/>
                  </a:cubicBezTo>
                  <a:lnTo>
                    <a:pt x="3600" y="0"/>
                  </a:lnTo>
                  <a:cubicBezTo>
                    <a:pt x="1612" y="0"/>
                    <a:pt x="0" y="2763"/>
                    <a:pt x="0" y="6171"/>
                  </a:cubicBezTo>
                  <a:close/>
                  <a:moveTo>
                    <a:pt x="7986" y="11864"/>
                  </a:moveTo>
                  <a:cubicBezTo>
                    <a:pt x="8406" y="11864"/>
                    <a:pt x="8747" y="12449"/>
                    <a:pt x="8747" y="13169"/>
                  </a:cubicBezTo>
                  <a:cubicBezTo>
                    <a:pt x="8747" y="13888"/>
                    <a:pt x="8407" y="14473"/>
                    <a:pt x="7986" y="14473"/>
                  </a:cubicBezTo>
                  <a:cubicBezTo>
                    <a:pt x="7567" y="14473"/>
                    <a:pt x="7226" y="13889"/>
                    <a:pt x="7226" y="13169"/>
                  </a:cubicBezTo>
                  <a:cubicBezTo>
                    <a:pt x="7226" y="12448"/>
                    <a:pt x="7566" y="11864"/>
                    <a:pt x="7986" y="11864"/>
                  </a:cubicBezTo>
                  <a:close/>
                  <a:moveTo>
                    <a:pt x="7986" y="16558"/>
                  </a:moveTo>
                  <a:cubicBezTo>
                    <a:pt x="8406" y="16558"/>
                    <a:pt x="8747" y="17141"/>
                    <a:pt x="8747" y="17862"/>
                  </a:cubicBezTo>
                  <a:cubicBezTo>
                    <a:pt x="8747" y="18582"/>
                    <a:pt x="8407" y="19166"/>
                    <a:pt x="7986" y="19166"/>
                  </a:cubicBezTo>
                  <a:cubicBezTo>
                    <a:pt x="7567" y="19166"/>
                    <a:pt x="7226" y="18582"/>
                    <a:pt x="7226" y="17862"/>
                  </a:cubicBezTo>
                  <a:cubicBezTo>
                    <a:pt x="7226" y="17141"/>
                    <a:pt x="7566" y="16558"/>
                    <a:pt x="7986" y="16558"/>
                  </a:cubicBezTo>
                  <a:close/>
                  <a:moveTo>
                    <a:pt x="7986" y="16558"/>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8" name="Group 234"/>
          <p:cNvGrpSpPr/>
          <p:nvPr/>
        </p:nvGrpSpPr>
        <p:grpSpPr bwMode="auto">
          <a:xfrm>
            <a:off x="8075286" y="384770"/>
            <a:ext cx="184434" cy="249163"/>
            <a:chOff x="0" y="0"/>
            <a:chExt cx="208" cy="281"/>
          </a:xfrm>
          <a:solidFill>
            <a:schemeClr val="tx1"/>
          </a:solidFill>
        </p:grpSpPr>
        <p:sp>
          <p:nvSpPr>
            <p:cNvPr id="191" name="AutoShape 232"/>
            <p:cNvSpPr/>
            <p:nvPr/>
          </p:nvSpPr>
          <p:spPr bwMode="auto">
            <a:xfrm>
              <a:off x="16" y="0"/>
              <a:ext cx="177" cy="139"/>
            </a:xfrm>
            <a:custGeom>
              <a:avLst/>
              <a:gdLst/>
              <a:ahLst/>
              <a:cxnLst/>
              <a:rect l="0" t="0" r="r" b="b"/>
              <a:pathLst>
                <a:path w="19564" h="21600">
                  <a:moveTo>
                    <a:pt x="9774" y="0"/>
                  </a:moveTo>
                  <a:cubicBezTo>
                    <a:pt x="5534" y="0"/>
                    <a:pt x="2099" y="4836"/>
                    <a:pt x="2099" y="10800"/>
                  </a:cubicBezTo>
                  <a:lnTo>
                    <a:pt x="2099" y="14263"/>
                  </a:lnTo>
                  <a:cubicBezTo>
                    <a:pt x="2042" y="15380"/>
                    <a:pt x="1778" y="17975"/>
                    <a:pt x="547" y="17796"/>
                  </a:cubicBezTo>
                  <a:cubicBezTo>
                    <a:pt x="-1015" y="17569"/>
                    <a:pt x="963" y="21566"/>
                    <a:pt x="3996" y="21598"/>
                  </a:cubicBezTo>
                  <a:cubicBezTo>
                    <a:pt x="4004" y="21598"/>
                    <a:pt x="4010" y="21600"/>
                    <a:pt x="4017" y="21600"/>
                  </a:cubicBezTo>
                  <a:lnTo>
                    <a:pt x="15530" y="21600"/>
                  </a:lnTo>
                  <a:cubicBezTo>
                    <a:pt x="18583" y="21600"/>
                    <a:pt x="20585" y="17569"/>
                    <a:pt x="19017" y="17796"/>
                  </a:cubicBezTo>
                  <a:cubicBezTo>
                    <a:pt x="17449" y="18025"/>
                    <a:pt x="17449" y="13766"/>
                    <a:pt x="17449" y="13766"/>
                  </a:cubicBezTo>
                  <a:lnTo>
                    <a:pt x="17449" y="10800"/>
                  </a:lnTo>
                  <a:cubicBezTo>
                    <a:pt x="17449" y="4836"/>
                    <a:pt x="14013" y="0"/>
                    <a:pt x="9774" y="0"/>
                  </a:cubicBezTo>
                  <a:close/>
                  <a:moveTo>
                    <a:pt x="9774" y="2415"/>
                  </a:moveTo>
                  <a:cubicBezTo>
                    <a:pt x="12437" y="2415"/>
                    <a:pt x="14919" y="5015"/>
                    <a:pt x="14919" y="8220"/>
                  </a:cubicBezTo>
                  <a:cubicBezTo>
                    <a:pt x="14919" y="8369"/>
                    <a:pt x="14914" y="8518"/>
                    <a:pt x="14904" y="8665"/>
                  </a:cubicBezTo>
                  <a:cubicBezTo>
                    <a:pt x="14889" y="8909"/>
                    <a:pt x="14828" y="8801"/>
                    <a:pt x="14740" y="8445"/>
                  </a:cubicBezTo>
                  <a:cubicBezTo>
                    <a:pt x="14133" y="5990"/>
                    <a:pt x="11992" y="4188"/>
                    <a:pt x="9774" y="4188"/>
                  </a:cubicBezTo>
                  <a:cubicBezTo>
                    <a:pt x="7556" y="4188"/>
                    <a:pt x="5277" y="5991"/>
                    <a:pt x="4648" y="8446"/>
                  </a:cubicBezTo>
                  <a:cubicBezTo>
                    <a:pt x="4558" y="8802"/>
                    <a:pt x="4496" y="8911"/>
                    <a:pt x="4481" y="8665"/>
                  </a:cubicBezTo>
                  <a:cubicBezTo>
                    <a:pt x="4471" y="8518"/>
                    <a:pt x="4466" y="8369"/>
                    <a:pt x="4466" y="8220"/>
                  </a:cubicBezTo>
                  <a:cubicBezTo>
                    <a:pt x="4466" y="5015"/>
                    <a:pt x="7111" y="2415"/>
                    <a:pt x="9774" y="2415"/>
                  </a:cubicBezTo>
                  <a:close/>
                  <a:moveTo>
                    <a:pt x="9774" y="18899"/>
                  </a:moveTo>
                  <a:cubicBezTo>
                    <a:pt x="6596" y="18899"/>
                    <a:pt x="4017" y="15501"/>
                    <a:pt x="4017" y="11027"/>
                  </a:cubicBezTo>
                  <a:cubicBezTo>
                    <a:pt x="4017" y="11027"/>
                    <a:pt x="6579" y="7870"/>
                    <a:pt x="9827" y="7870"/>
                  </a:cubicBezTo>
                  <a:cubicBezTo>
                    <a:pt x="13125" y="7870"/>
                    <a:pt x="15530" y="11027"/>
                    <a:pt x="15530" y="11027"/>
                  </a:cubicBezTo>
                  <a:cubicBezTo>
                    <a:pt x="15530" y="15501"/>
                    <a:pt x="12952" y="18899"/>
                    <a:pt x="9774" y="18899"/>
                  </a:cubicBezTo>
                  <a:close/>
                  <a:moveTo>
                    <a:pt x="9774" y="188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2" name="AutoShape 233"/>
            <p:cNvSpPr/>
            <p:nvPr/>
          </p:nvSpPr>
          <p:spPr bwMode="auto">
            <a:xfrm>
              <a:off x="0" y="160"/>
              <a:ext cx="208" cy="121"/>
            </a:xfrm>
            <a:custGeom>
              <a:avLst/>
              <a:gdLst/>
              <a:ahLst/>
              <a:cxnLst/>
              <a:rect l="0" t="0" r="r" b="b"/>
              <a:pathLst>
                <a:path w="21600" h="21600">
                  <a:moveTo>
                    <a:pt x="0" y="6171"/>
                  </a:moveTo>
                  <a:lnTo>
                    <a:pt x="0" y="18514"/>
                  </a:lnTo>
                  <a:cubicBezTo>
                    <a:pt x="0" y="20220"/>
                    <a:pt x="806" y="21600"/>
                    <a:pt x="1800" y="21600"/>
                  </a:cubicBezTo>
                  <a:lnTo>
                    <a:pt x="3601" y="21600"/>
                  </a:lnTo>
                  <a:lnTo>
                    <a:pt x="17999" y="21600"/>
                  </a:lnTo>
                  <a:lnTo>
                    <a:pt x="19799" y="21600"/>
                  </a:lnTo>
                  <a:cubicBezTo>
                    <a:pt x="20794" y="21600"/>
                    <a:pt x="21600" y="20220"/>
                    <a:pt x="21600" y="18514"/>
                  </a:cubicBezTo>
                  <a:lnTo>
                    <a:pt x="21600" y="6171"/>
                  </a:lnTo>
                  <a:cubicBezTo>
                    <a:pt x="21600" y="2764"/>
                    <a:pt x="19988" y="0"/>
                    <a:pt x="17999" y="0"/>
                  </a:cubicBezTo>
                  <a:lnTo>
                    <a:pt x="16353" y="0"/>
                  </a:lnTo>
                  <a:cubicBezTo>
                    <a:pt x="16101" y="0"/>
                    <a:pt x="15729" y="197"/>
                    <a:pt x="15521" y="442"/>
                  </a:cubicBezTo>
                  <a:lnTo>
                    <a:pt x="13681" y="2595"/>
                  </a:lnTo>
                  <a:cubicBezTo>
                    <a:pt x="13473" y="2836"/>
                    <a:pt x="13247" y="3370"/>
                    <a:pt x="13175" y="3785"/>
                  </a:cubicBezTo>
                  <a:lnTo>
                    <a:pt x="11030" y="16242"/>
                  </a:lnTo>
                  <a:cubicBezTo>
                    <a:pt x="10959" y="16657"/>
                    <a:pt x="10840" y="16658"/>
                    <a:pt x="10764" y="16246"/>
                  </a:cubicBezTo>
                  <a:lnTo>
                    <a:pt x="8511" y="4001"/>
                  </a:lnTo>
                  <a:cubicBezTo>
                    <a:pt x="8434" y="3590"/>
                    <a:pt x="8203" y="3059"/>
                    <a:pt x="7994" y="2818"/>
                  </a:cubicBezTo>
                  <a:lnTo>
                    <a:pt x="5930" y="437"/>
                  </a:lnTo>
                  <a:cubicBezTo>
                    <a:pt x="5721" y="194"/>
                    <a:pt x="5347" y="0"/>
                    <a:pt x="5095" y="0"/>
                  </a:cubicBezTo>
                  <a:lnTo>
                    <a:pt x="3600" y="0"/>
                  </a:lnTo>
                  <a:cubicBezTo>
                    <a:pt x="1612" y="0"/>
                    <a:pt x="0" y="2764"/>
                    <a:pt x="0" y="6171"/>
                  </a:cubicBezTo>
                  <a:close/>
                  <a:moveTo>
                    <a:pt x="7986" y="11864"/>
                  </a:moveTo>
                  <a:cubicBezTo>
                    <a:pt x="8406" y="11864"/>
                    <a:pt x="8747" y="12448"/>
                    <a:pt x="8747" y="13167"/>
                  </a:cubicBezTo>
                  <a:cubicBezTo>
                    <a:pt x="8747" y="13887"/>
                    <a:pt x="8406" y="14471"/>
                    <a:pt x="7986" y="14471"/>
                  </a:cubicBezTo>
                  <a:cubicBezTo>
                    <a:pt x="7566" y="14471"/>
                    <a:pt x="7225" y="13887"/>
                    <a:pt x="7225" y="13167"/>
                  </a:cubicBezTo>
                  <a:cubicBezTo>
                    <a:pt x="7225" y="12448"/>
                    <a:pt x="7566" y="11864"/>
                    <a:pt x="7986" y="11864"/>
                  </a:cubicBezTo>
                  <a:close/>
                  <a:moveTo>
                    <a:pt x="7986" y="16557"/>
                  </a:moveTo>
                  <a:cubicBezTo>
                    <a:pt x="8406" y="16557"/>
                    <a:pt x="8747" y="17141"/>
                    <a:pt x="8747" y="17861"/>
                  </a:cubicBezTo>
                  <a:cubicBezTo>
                    <a:pt x="8747" y="18580"/>
                    <a:pt x="8406" y="19164"/>
                    <a:pt x="7986" y="19164"/>
                  </a:cubicBezTo>
                  <a:cubicBezTo>
                    <a:pt x="7566" y="19164"/>
                    <a:pt x="7225" y="18579"/>
                    <a:pt x="7225" y="17861"/>
                  </a:cubicBezTo>
                  <a:cubicBezTo>
                    <a:pt x="7225" y="17141"/>
                    <a:pt x="7566" y="16557"/>
                    <a:pt x="7986" y="16557"/>
                  </a:cubicBezTo>
                  <a:close/>
                  <a:moveTo>
                    <a:pt x="7986" y="1655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9" name="Group 237"/>
          <p:cNvGrpSpPr/>
          <p:nvPr/>
        </p:nvGrpSpPr>
        <p:grpSpPr bwMode="auto">
          <a:xfrm>
            <a:off x="7529076" y="86839"/>
            <a:ext cx="109064" cy="140986"/>
            <a:chOff x="0" y="0"/>
            <a:chExt cx="123" cy="159"/>
          </a:xfrm>
          <a:solidFill>
            <a:schemeClr val="tx1"/>
          </a:solidFill>
        </p:grpSpPr>
        <p:sp>
          <p:nvSpPr>
            <p:cNvPr id="189" name="AutoShape 235"/>
            <p:cNvSpPr/>
            <p:nvPr/>
          </p:nvSpPr>
          <p:spPr bwMode="auto">
            <a:xfrm>
              <a:off x="8" y="0"/>
              <a:ext cx="104" cy="82"/>
            </a:xfrm>
            <a:custGeom>
              <a:avLst/>
              <a:gdLst/>
              <a:ahLst/>
              <a:cxnLst/>
              <a:rect l="0" t="0" r="r" b="b"/>
              <a:pathLst>
                <a:path w="19564" h="21600">
                  <a:moveTo>
                    <a:pt x="9773" y="0"/>
                  </a:moveTo>
                  <a:cubicBezTo>
                    <a:pt x="5534" y="0"/>
                    <a:pt x="2099" y="4836"/>
                    <a:pt x="2099" y="10799"/>
                  </a:cubicBezTo>
                  <a:lnTo>
                    <a:pt x="2099" y="14263"/>
                  </a:lnTo>
                  <a:cubicBezTo>
                    <a:pt x="2042" y="15380"/>
                    <a:pt x="1777" y="17976"/>
                    <a:pt x="548" y="17797"/>
                  </a:cubicBezTo>
                  <a:cubicBezTo>
                    <a:pt x="-1015" y="17569"/>
                    <a:pt x="963" y="21568"/>
                    <a:pt x="3996" y="21598"/>
                  </a:cubicBezTo>
                  <a:cubicBezTo>
                    <a:pt x="4005" y="21598"/>
                    <a:pt x="4011" y="21600"/>
                    <a:pt x="4019" y="21600"/>
                  </a:cubicBezTo>
                  <a:lnTo>
                    <a:pt x="15530" y="21600"/>
                  </a:lnTo>
                  <a:cubicBezTo>
                    <a:pt x="18583" y="21600"/>
                    <a:pt x="20585" y="17569"/>
                    <a:pt x="19017" y="17797"/>
                  </a:cubicBezTo>
                  <a:cubicBezTo>
                    <a:pt x="17448" y="18024"/>
                    <a:pt x="17448" y="13766"/>
                    <a:pt x="17448" y="13766"/>
                  </a:cubicBezTo>
                  <a:lnTo>
                    <a:pt x="17448" y="10799"/>
                  </a:lnTo>
                  <a:cubicBezTo>
                    <a:pt x="17447" y="4838"/>
                    <a:pt x="14010" y="0"/>
                    <a:pt x="9773" y="0"/>
                  </a:cubicBezTo>
                  <a:close/>
                  <a:moveTo>
                    <a:pt x="9773" y="2417"/>
                  </a:moveTo>
                  <a:cubicBezTo>
                    <a:pt x="12435" y="2417"/>
                    <a:pt x="14919" y="5017"/>
                    <a:pt x="14919" y="8222"/>
                  </a:cubicBezTo>
                  <a:cubicBezTo>
                    <a:pt x="14919" y="8372"/>
                    <a:pt x="14913" y="8521"/>
                    <a:pt x="14904" y="8667"/>
                  </a:cubicBezTo>
                  <a:cubicBezTo>
                    <a:pt x="14888" y="8911"/>
                    <a:pt x="14826" y="8804"/>
                    <a:pt x="14740" y="8447"/>
                  </a:cubicBezTo>
                  <a:cubicBezTo>
                    <a:pt x="14133" y="5993"/>
                    <a:pt x="11992" y="4189"/>
                    <a:pt x="9775" y="4189"/>
                  </a:cubicBezTo>
                  <a:cubicBezTo>
                    <a:pt x="7559" y="4189"/>
                    <a:pt x="5278" y="5993"/>
                    <a:pt x="4649" y="8447"/>
                  </a:cubicBezTo>
                  <a:cubicBezTo>
                    <a:pt x="4558" y="8804"/>
                    <a:pt x="4497" y="8911"/>
                    <a:pt x="4483" y="8667"/>
                  </a:cubicBezTo>
                  <a:cubicBezTo>
                    <a:pt x="4473" y="8519"/>
                    <a:pt x="4468" y="8369"/>
                    <a:pt x="4468" y="8222"/>
                  </a:cubicBezTo>
                  <a:cubicBezTo>
                    <a:pt x="4467" y="5017"/>
                    <a:pt x="7111" y="2417"/>
                    <a:pt x="9773" y="2417"/>
                  </a:cubicBezTo>
                  <a:close/>
                  <a:moveTo>
                    <a:pt x="9773" y="18901"/>
                  </a:moveTo>
                  <a:cubicBezTo>
                    <a:pt x="6596" y="18901"/>
                    <a:pt x="4017" y="15502"/>
                    <a:pt x="4017" y="11029"/>
                  </a:cubicBezTo>
                  <a:cubicBezTo>
                    <a:pt x="4017" y="11029"/>
                    <a:pt x="6579" y="7872"/>
                    <a:pt x="9827" y="7872"/>
                  </a:cubicBezTo>
                  <a:cubicBezTo>
                    <a:pt x="13124" y="7872"/>
                    <a:pt x="15529" y="11029"/>
                    <a:pt x="15529" y="11029"/>
                  </a:cubicBezTo>
                  <a:cubicBezTo>
                    <a:pt x="15529" y="15502"/>
                    <a:pt x="12950" y="18901"/>
                    <a:pt x="9773" y="18901"/>
                  </a:cubicBezTo>
                  <a:close/>
                  <a:moveTo>
                    <a:pt x="9773" y="18901"/>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0" name="AutoShape 236"/>
            <p:cNvSpPr/>
            <p:nvPr/>
          </p:nvSpPr>
          <p:spPr bwMode="auto">
            <a:xfrm>
              <a:off x="0" y="88"/>
              <a:ext cx="123" cy="71"/>
            </a:xfrm>
            <a:custGeom>
              <a:avLst/>
              <a:gdLst/>
              <a:ahLst/>
              <a:cxnLst/>
              <a:rect l="0" t="0" r="r" b="b"/>
              <a:pathLst>
                <a:path w="21600" h="21600">
                  <a:moveTo>
                    <a:pt x="0" y="6172"/>
                  </a:moveTo>
                  <a:lnTo>
                    <a:pt x="0" y="18513"/>
                  </a:lnTo>
                  <a:cubicBezTo>
                    <a:pt x="0" y="20218"/>
                    <a:pt x="805" y="21600"/>
                    <a:pt x="1800" y="21600"/>
                  </a:cubicBezTo>
                  <a:lnTo>
                    <a:pt x="3600" y="21600"/>
                  </a:lnTo>
                  <a:lnTo>
                    <a:pt x="18000" y="21600"/>
                  </a:lnTo>
                  <a:lnTo>
                    <a:pt x="19799" y="21600"/>
                  </a:lnTo>
                  <a:cubicBezTo>
                    <a:pt x="20795" y="21600"/>
                    <a:pt x="21600" y="20220"/>
                    <a:pt x="21600" y="18513"/>
                  </a:cubicBezTo>
                  <a:lnTo>
                    <a:pt x="21600" y="6172"/>
                  </a:lnTo>
                  <a:cubicBezTo>
                    <a:pt x="21600" y="2762"/>
                    <a:pt x="19987" y="0"/>
                    <a:pt x="17998" y="0"/>
                  </a:cubicBezTo>
                  <a:lnTo>
                    <a:pt x="16352" y="0"/>
                  </a:lnTo>
                  <a:cubicBezTo>
                    <a:pt x="16100" y="0"/>
                    <a:pt x="15728" y="197"/>
                    <a:pt x="15519" y="441"/>
                  </a:cubicBezTo>
                  <a:lnTo>
                    <a:pt x="13678" y="2593"/>
                  </a:lnTo>
                  <a:cubicBezTo>
                    <a:pt x="13470" y="2837"/>
                    <a:pt x="13243" y="3369"/>
                    <a:pt x="13174" y="3785"/>
                  </a:cubicBezTo>
                  <a:lnTo>
                    <a:pt x="11028" y="16242"/>
                  </a:lnTo>
                  <a:cubicBezTo>
                    <a:pt x="10957" y="16656"/>
                    <a:pt x="10838" y="16659"/>
                    <a:pt x="10762" y="16245"/>
                  </a:cubicBezTo>
                  <a:lnTo>
                    <a:pt x="8509" y="4000"/>
                  </a:lnTo>
                  <a:cubicBezTo>
                    <a:pt x="8432" y="3588"/>
                    <a:pt x="8201" y="3058"/>
                    <a:pt x="7992" y="2817"/>
                  </a:cubicBezTo>
                  <a:lnTo>
                    <a:pt x="5928" y="438"/>
                  </a:lnTo>
                  <a:cubicBezTo>
                    <a:pt x="5719" y="195"/>
                    <a:pt x="5345" y="0"/>
                    <a:pt x="5092" y="0"/>
                  </a:cubicBezTo>
                  <a:lnTo>
                    <a:pt x="3596" y="0"/>
                  </a:lnTo>
                  <a:cubicBezTo>
                    <a:pt x="1613" y="0"/>
                    <a:pt x="0" y="2764"/>
                    <a:pt x="0" y="6172"/>
                  </a:cubicBezTo>
                  <a:close/>
                  <a:moveTo>
                    <a:pt x="7986" y="11864"/>
                  </a:moveTo>
                  <a:cubicBezTo>
                    <a:pt x="8408" y="11864"/>
                    <a:pt x="8748" y="12447"/>
                    <a:pt x="8748" y="13169"/>
                  </a:cubicBezTo>
                  <a:cubicBezTo>
                    <a:pt x="8748" y="13889"/>
                    <a:pt x="8408" y="14472"/>
                    <a:pt x="7986" y="14472"/>
                  </a:cubicBezTo>
                  <a:cubicBezTo>
                    <a:pt x="7566" y="14472"/>
                    <a:pt x="7226" y="13889"/>
                    <a:pt x="7226" y="13169"/>
                  </a:cubicBezTo>
                  <a:cubicBezTo>
                    <a:pt x="7226" y="12447"/>
                    <a:pt x="7566" y="11864"/>
                    <a:pt x="7986" y="11864"/>
                  </a:cubicBezTo>
                  <a:close/>
                  <a:moveTo>
                    <a:pt x="7986" y="16560"/>
                  </a:moveTo>
                  <a:cubicBezTo>
                    <a:pt x="8408" y="16560"/>
                    <a:pt x="8748" y="17143"/>
                    <a:pt x="8748" y="17863"/>
                  </a:cubicBezTo>
                  <a:cubicBezTo>
                    <a:pt x="8748" y="18583"/>
                    <a:pt x="8408" y="19168"/>
                    <a:pt x="7986" y="19168"/>
                  </a:cubicBezTo>
                  <a:cubicBezTo>
                    <a:pt x="7566" y="19168"/>
                    <a:pt x="7226" y="18583"/>
                    <a:pt x="7226" y="17863"/>
                  </a:cubicBezTo>
                  <a:cubicBezTo>
                    <a:pt x="7226" y="17140"/>
                    <a:pt x="7566" y="16560"/>
                    <a:pt x="7986" y="16560"/>
                  </a:cubicBezTo>
                  <a:close/>
                  <a:moveTo>
                    <a:pt x="7986" y="1656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0" name="Group 246"/>
          <p:cNvGrpSpPr/>
          <p:nvPr/>
        </p:nvGrpSpPr>
        <p:grpSpPr bwMode="auto">
          <a:xfrm>
            <a:off x="6543067" y="3988323"/>
            <a:ext cx="116158" cy="159606"/>
            <a:chOff x="0" y="0"/>
            <a:chExt cx="131" cy="180"/>
          </a:xfrm>
          <a:solidFill>
            <a:schemeClr val="tx1"/>
          </a:solidFill>
        </p:grpSpPr>
        <p:sp>
          <p:nvSpPr>
            <p:cNvPr id="187" name="AutoShape 244"/>
            <p:cNvSpPr/>
            <p:nvPr/>
          </p:nvSpPr>
          <p:spPr bwMode="auto">
            <a:xfrm>
              <a:off x="8" y="0"/>
              <a:ext cx="111" cy="87"/>
            </a:xfrm>
            <a:custGeom>
              <a:avLst/>
              <a:gdLst/>
              <a:ahLst/>
              <a:cxnLst/>
              <a:rect l="0" t="0" r="r" b="b"/>
              <a:pathLst>
                <a:path w="19566" h="21600">
                  <a:moveTo>
                    <a:pt x="9774" y="0"/>
                  </a:moveTo>
                  <a:cubicBezTo>
                    <a:pt x="5536" y="0"/>
                    <a:pt x="2100" y="4836"/>
                    <a:pt x="2100" y="10798"/>
                  </a:cubicBezTo>
                  <a:lnTo>
                    <a:pt x="2100" y="14263"/>
                  </a:lnTo>
                  <a:cubicBezTo>
                    <a:pt x="2042" y="15380"/>
                    <a:pt x="1779" y="17976"/>
                    <a:pt x="547" y="17796"/>
                  </a:cubicBezTo>
                  <a:cubicBezTo>
                    <a:pt x="-1014" y="17570"/>
                    <a:pt x="964" y="21567"/>
                    <a:pt x="3998" y="21598"/>
                  </a:cubicBezTo>
                  <a:cubicBezTo>
                    <a:pt x="4005" y="21598"/>
                    <a:pt x="4012" y="21600"/>
                    <a:pt x="4019" y="21600"/>
                  </a:cubicBezTo>
                  <a:lnTo>
                    <a:pt x="15532" y="21600"/>
                  </a:lnTo>
                  <a:cubicBezTo>
                    <a:pt x="18587" y="21600"/>
                    <a:pt x="20586" y="17568"/>
                    <a:pt x="19019" y="17796"/>
                  </a:cubicBezTo>
                  <a:cubicBezTo>
                    <a:pt x="17450" y="18023"/>
                    <a:pt x="17450" y="13764"/>
                    <a:pt x="17450" y="13764"/>
                  </a:cubicBezTo>
                  <a:lnTo>
                    <a:pt x="17450" y="10798"/>
                  </a:lnTo>
                  <a:cubicBezTo>
                    <a:pt x="17450" y="4836"/>
                    <a:pt x="14015" y="0"/>
                    <a:pt x="9774" y="0"/>
                  </a:cubicBezTo>
                  <a:close/>
                  <a:moveTo>
                    <a:pt x="9774" y="2413"/>
                  </a:moveTo>
                  <a:cubicBezTo>
                    <a:pt x="12437" y="2413"/>
                    <a:pt x="14920" y="5013"/>
                    <a:pt x="14920" y="8218"/>
                  </a:cubicBezTo>
                  <a:cubicBezTo>
                    <a:pt x="14920" y="8367"/>
                    <a:pt x="14916" y="8517"/>
                    <a:pt x="14906" y="8665"/>
                  </a:cubicBezTo>
                  <a:cubicBezTo>
                    <a:pt x="14890" y="8909"/>
                    <a:pt x="14829" y="8801"/>
                    <a:pt x="14741" y="8444"/>
                  </a:cubicBezTo>
                  <a:cubicBezTo>
                    <a:pt x="14134" y="5990"/>
                    <a:pt x="11992" y="4188"/>
                    <a:pt x="9774" y="4188"/>
                  </a:cubicBezTo>
                  <a:cubicBezTo>
                    <a:pt x="7557" y="4188"/>
                    <a:pt x="5279" y="5990"/>
                    <a:pt x="4650" y="8444"/>
                  </a:cubicBezTo>
                  <a:cubicBezTo>
                    <a:pt x="4559" y="8803"/>
                    <a:pt x="4498" y="8909"/>
                    <a:pt x="4482" y="8665"/>
                  </a:cubicBezTo>
                  <a:cubicBezTo>
                    <a:pt x="4472" y="8519"/>
                    <a:pt x="4468" y="8369"/>
                    <a:pt x="4468" y="8218"/>
                  </a:cubicBezTo>
                  <a:cubicBezTo>
                    <a:pt x="4468" y="5015"/>
                    <a:pt x="7113" y="2413"/>
                    <a:pt x="9774" y="2413"/>
                  </a:cubicBezTo>
                  <a:close/>
                  <a:moveTo>
                    <a:pt x="9774" y="18900"/>
                  </a:moveTo>
                  <a:cubicBezTo>
                    <a:pt x="6596" y="18900"/>
                    <a:pt x="4019" y="15498"/>
                    <a:pt x="4019" y="11027"/>
                  </a:cubicBezTo>
                  <a:cubicBezTo>
                    <a:pt x="4019" y="11027"/>
                    <a:pt x="6581" y="7869"/>
                    <a:pt x="9829" y="7869"/>
                  </a:cubicBezTo>
                  <a:cubicBezTo>
                    <a:pt x="13126" y="7869"/>
                    <a:pt x="15531" y="11027"/>
                    <a:pt x="15531" y="11027"/>
                  </a:cubicBezTo>
                  <a:cubicBezTo>
                    <a:pt x="15532" y="15500"/>
                    <a:pt x="12955" y="18900"/>
                    <a:pt x="9774" y="18900"/>
                  </a:cubicBezTo>
                  <a:close/>
                  <a:moveTo>
                    <a:pt x="9774" y="189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8" name="AutoShape 245"/>
            <p:cNvSpPr/>
            <p:nvPr/>
          </p:nvSpPr>
          <p:spPr bwMode="auto">
            <a:xfrm>
              <a:off x="0" y="104"/>
              <a:ext cx="131" cy="76"/>
            </a:xfrm>
            <a:custGeom>
              <a:avLst/>
              <a:gdLst/>
              <a:ahLst/>
              <a:cxnLst/>
              <a:rect l="0" t="0" r="r" b="b"/>
              <a:pathLst>
                <a:path w="21600" h="21600">
                  <a:moveTo>
                    <a:pt x="0" y="6171"/>
                  </a:moveTo>
                  <a:lnTo>
                    <a:pt x="0" y="18513"/>
                  </a:lnTo>
                  <a:cubicBezTo>
                    <a:pt x="0" y="20220"/>
                    <a:pt x="805" y="21600"/>
                    <a:pt x="1800" y="21600"/>
                  </a:cubicBezTo>
                  <a:lnTo>
                    <a:pt x="3601" y="21600"/>
                  </a:lnTo>
                  <a:lnTo>
                    <a:pt x="17999" y="21600"/>
                  </a:lnTo>
                  <a:lnTo>
                    <a:pt x="19800" y="21600"/>
                  </a:lnTo>
                  <a:cubicBezTo>
                    <a:pt x="20795" y="21600"/>
                    <a:pt x="21600" y="20220"/>
                    <a:pt x="21600" y="18513"/>
                  </a:cubicBezTo>
                  <a:lnTo>
                    <a:pt x="21600" y="6171"/>
                  </a:lnTo>
                  <a:cubicBezTo>
                    <a:pt x="21600" y="2760"/>
                    <a:pt x="19987" y="0"/>
                    <a:pt x="17999" y="0"/>
                  </a:cubicBezTo>
                  <a:lnTo>
                    <a:pt x="16354" y="0"/>
                  </a:lnTo>
                  <a:cubicBezTo>
                    <a:pt x="16103" y="0"/>
                    <a:pt x="15729" y="196"/>
                    <a:pt x="15521" y="439"/>
                  </a:cubicBezTo>
                  <a:lnTo>
                    <a:pt x="13681" y="2594"/>
                  </a:lnTo>
                  <a:cubicBezTo>
                    <a:pt x="13474" y="2837"/>
                    <a:pt x="13247" y="3370"/>
                    <a:pt x="13176" y="3782"/>
                  </a:cubicBezTo>
                  <a:lnTo>
                    <a:pt x="11030" y="16242"/>
                  </a:lnTo>
                  <a:cubicBezTo>
                    <a:pt x="10958" y="16656"/>
                    <a:pt x="10839" y="16658"/>
                    <a:pt x="10765" y="16246"/>
                  </a:cubicBezTo>
                  <a:lnTo>
                    <a:pt x="8510" y="3998"/>
                  </a:lnTo>
                  <a:cubicBezTo>
                    <a:pt x="8434" y="3586"/>
                    <a:pt x="8204" y="3057"/>
                    <a:pt x="7994" y="2817"/>
                  </a:cubicBezTo>
                  <a:lnTo>
                    <a:pt x="5929" y="435"/>
                  </a:lnTo>
                  <a:cubicBezTo>
                    <a:pt x="5719" y="191"/>
                    <a:pt x="5346" y="0"/>
                    <a:pt x="5093" y="0"/>
                  </a:cubicBezTo>
                  <a:lnTo>
                    <a:pt x="3598" y="0"/>
                  </a:lnTo>
                  <a:cubicBezTo>
                    <a:pt x="1613" y="0"/>
                    <a:pt x="0" y="2760"/>
                    <a:pt x="0" y="6171"/>
                  </a:cubicBezTo>
                  <a:close/>
                  <a:moveTo>
                    <a:pt x="7986" y="11863"/>
                  </a:moveTo>
                  <a:cubicBezTo>
                    <a:pt x="8406" y="11863"/>
                    <a:pt x="8746" y="12448"/>
                    <a:pt x="8746" y="13166"/>
                  </a:cubicBezTo>
                  <a:cubicBezTo>
                    <a:pt x="8746" y="13887"/>
                    <a:pt x="8406" y="14472"/>
                    <a:pt x="7986" y="14472"/>
                  </a:cubicBezTo>
                  <a:cubicBezTo>
                    <a:pt x="7567" y="14472"/>
                    <a:pt x="7227" y="13887"/>
                    <a:pt x="7227" y="13166"/>
                  </a:cubicBezTo>
                  <a:cubicBezTo>
                    <a:pt x="7227" y="12448"/>
                    <a:pt x="7566" y="11863"/>
                    <a:pt x="7986" y="11863"/>
                  </a:cubicBezTo>
                  <a:close/>
                  <a:moveTo>
                    <a:pt x="7986" y="16557"/>
                  </a:moveTo>
                  <a:cubicBezTo>
                    <a:pt x="8406" y="16557"/>
                    <a:pt x="8746" y="17140"/>
                    <a:pt x="8746" y="17860"/>
                  </a:cubicBezTo>
                  <a:cubicBezTo>
                    <a:pt x="8746" y="18581"/>
                    <a:pt x="8406" y="19166"/>
                    <a:pt x="7986" y="19166"/>
                  </a:cubicBezTo>
                  <a:cubicBezTo>
                    <a:pt x="7567" y="19166"/>
                    <a:pt x="7227" y="18581"/>
                    <a:pt x="7227" y="17860"/>
                  </a:cubicBezTo>
                  <a:cubicBezTo>
                    <a:pt x="7227" y="17140"/>
                    <a:pt x="7566" y="16557"/>
                    <a:pt x="7986" y="16557"/>
                  </a:cubicBezTo>
                  <a:close/>
                  <a:moveTo>
                    <a:pt x="7986" y="1655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1" name="Group 249"/>
          <p:cNvGrpSpPr/>
          <p:nvPr/>
        </p:nvGrpSpPr>
        <p:grpSpPr bwMode="auto">
          <a:xfrm>
            <a:off x="6103263" y="3243492"/>
            <a:ext cx="54975" cy="74483"/>
            <a:chOff x="0" y="0"/>
            <a:chExt cx="62" cy="84"/>
          </a:xfrm>
          <a:solidFill>
            <a:schemeClr val="tx1"/>
          </a:solidFill>
        </p:grpSpPr>
        <p:sp>
          <p:nvSpPr>
            <p:cNvPr id="185" name="AutoShape 247"/>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47"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71" y="8522"/>
                    <a:pt x="4465" y="8369"/>
                    <a:pt x="4465" y="8220"/>
                  </a:cubicBezTo>
                  <a:cubicBezTo>
                    <a:pt x="4465"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3"/>
                    <a:pt x="12954" y="18907"/>
                    <a:pt x="9775" y="18907"/>
                  </a:cubicBezTo>
                  <a:close/>
                  <a:moveTo>
                    <a:pt x="9775"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6" name="AutoShape 248"/>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6" y="14468"/>
                    <a:pt x="7985" y="14468"/>
                  </a:cubicBezTo>
                  <a:cubicBezTo>
                    <a:pt x="7566" y="14468"/>
                    <a:pt x="7225" y="13882"/>
                    <a:pt x="7225" y="13165"/>
                  </a:cubicBezTo>
                  <a:cubicBezTo>
                    <a:pt x="7228" y="12447"/>
                    <a:pt x="7566" y="11862"/>
                    <a:pt x="7985" y="11862"/>
                  </a:cubicBezTo>
                  <a:close/>
                  <a:moveTo>
                    <a:pt x="7985" y="16554"/>
                  </a:moveTo>
                  <a:cubicBezTo>
                    <a:pt x="8406" y="16554"/>
                    <a:pt x="8745" y="17135"/>
                    <a:pt x="8745" y="17862"/>
                  </a:cubicBezTo>
                  <a:cubicBezTo>
                    <a:pt x="8745" y="18579"/>
                    <a:pt x="8406" y="19164"/>
                    <a:pt x="7985" y="19164"/>
                  </a:cubicBezTo>
                  <a:cubicBezTo>
                    <a:pt x="7566" y="19164"/>
                    <a:pt x="7225" y="18579"/>
                    <a:pt x="7225" y="17862"/>
                  </a:cubicBezTo>
                  <a:cubicBezTo>
                    <a:pt x="7228" y="17135"/>
                    <a:pt x="7566" y="16554"/>
                    <a:pt x="7985" y="16554"/>
                  </a:cubicBezTo>
                  <a:close/>
                  <a:moveTo>
                    <a:pt x="7985"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2" name="Group 252"/>
          <p:cNvGrpSpPr/>
          <p:nvPr/>
        </p:nvGrpSpPr>
        <p:grpSpPr bwMode="auto">
          <a:xfrm>
            <a:off x="8869770" y="1555213"/>
            <a:ext cx="54975" cy="74483"/>
            <a:chOff x="0" y="0"/>
            <a:chExt cx="62" cy="84"/>
          </a:xfrm>
          <a:solidFill>
            <a:schemeClr val="tx1"/>
          </a:solidFill>
        </p:grpSpPr>
        <p:sp>
          <p:nvSpPr>
            <p:cNvPr id="183" name="AutoShape 250"/>
            <p:cNvSpPr/>
            <p:nvPr/>
          </p:nvSpPr>
          <p:spPr bwMode="auto">
            <a:xfrm>
              <a:off x="0" y="0"/>
              <a:ext cx="53" cy="41"/>
            </a:xfrm>
            <a:custGeom>
              <a:avLst/>
              <a:gdLst/>
              <a:ahLst/>
              <a:cxnLst/>
              <a:rect l="0" t="0" r="r" b="b"/>
              <a:pathLst>
                <a:path w="19566" h="21600">
                  <a:moveTo>
                    <a:pt x="9774" y="0"/>
                  </a:moveTo>
                  <a:cubicBezTo>
                    <a:pt x="5535" y="0"/>
                    <a:pt x="2098" y="4837"/>
                    <a:pt x="2098" y="10798"/>
                  </a:cubicBezTo>
                  <a:lnTo>
                    <a:pt x="2098" y="14268"/>
                  </a:lnTo>
                  <a:cubicBezTo>
                    <a:pt x="2040" y="15383"/>
                    <a:pt x="1778" y="17977"/>
                    <a:pt x="546" y="17800"/>
                  </a:cubicBezTo>
                  <a:cubicBezTo>
                    <a:pt x="-1013" y="17572"/>
                    <a:pt x="965"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3"/>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87" y="4189"/>
                    <a:pt x="9774" y="4189"/>
                  </a:cubicBezTo>
                  <a:cubicBezTo>
                    <a:pt x="7555" y="4189"/>
                    <a:pt x="5280" y="5990"/>
                    <a:pt x="4649" y="8443"/>
                  </a:cubicBezTo>
                  <a:cubicBezTo>
                    <a:pt x="4558" y="8799"/>
                    <a:pt x="4493" y="8910"/>
                    <a:pt x="4482" y="8662"/>
                  </a:cubicBezTo>
                  <a:cubicBezTo>
                    <a:pt x="4470" y="8522"/>
                    <a:pt x="4464" y="8369"/>
                    <a:pt x="4464" y="8220"/>
                  </a:cubicBezTo>
                  <a:cubicBezTo>
                    <a:pt x="4464" y="5011"/>
                    <a:pt x="7112" y="2412"/>
                    <a:pt x="9774" y="2412"/>
                  </a:cubicBezTo>
                  <a:close/>
                  <a:moveTo>
                    <a:pt x="9774" y="18907"/>
                  </a:moveTo>
                  <a:cubicBezTo>
                    <a:pt x="6595" y="18907"/>
                    <a:pt x="4018" y="15507"/>
                    <a:pt x="4018" y="11033"/>
                  </a:cubicBezTo>
                  <a:cubicBezTo>
                    <a:pt x="4018" y="11033"/>
                    <a:pt x="6580" y="7873"/>
                    <a:pt x="9827" y="7873"/>
                  </a:cubicBezTo>
                  <a:cubicBezTo>
                    <a:pt x="13126" y="7873"/>
                    <a:pt x="15530" y="11033"/>
                    <a:pt x="15530" y="11033"/>
                  </a:cubicBezTo>
                  <a:cubicBezTo>
                    <a:pt x="15530" y="15503"/>
                    <a:pt x="12953" y="18907"/>
                    <a:pt x="9774" y="18907"/>
                  </a:cubicBezTo>
                  <a:close/>
                  <a:moveTo>
                    <a:pt x="9774"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4" name="AutoShape 251"/>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3" name="Group 255"/>
          <p:cNvGrpSpPr/>
          <p:nvPr/>
        </p:nvGrpSpPr>
        <p:grpSpPr bwMode="auto">
          <a:xfrm>
            <a:off x="6358633" y="1640337"/>
            <a:ext cx="54975" cy="74483"/>
            <a:chOff x="0" y="0"/>
            <a:chExt cx="62" cy="84"/>
          </a:xfrm>
          <a:solidFill>
            <a:schemeClr val="tx1"/>
          </a:solidFill>
        </p:grpSpPr>
        <p:sp>
          <p:nvSpPr>
            <p:cNvPr id="181" name="AutoShape 253"/>
            <p:cNvSpPr/>
            <p:nvPr/>
          </p:nvSpPr>
          <p:spPr bwMode="auto">
            <a:xfrm>
              <a:off x="0" y="0"/>
              <a:ext cx="53" cy="41"/>
            </a:xfrm>
            <a:custGeom>
              <a:avLst/>
              <a:gdLst/>
              <a:ahLst/>
              <a:cxnLst/>
              <a:rect l="0" t="0" r="r" b="b"/>
              <a:pathLst>
                <a:path w="19567" h="21600">
                  <a:moveTo>
                    <a:pt x="9774" y="0"/>
                  </a:moveTo>
                  <a:cubicBezTo>
                    <a:pt x="5535" y="0"/>
                    <a:pt x="2098" y="4837"/>
                    <a:pt x="2098" y="10798"/>
                  </a:cubicBezTo>
                  <a:lnTo>
                    <a:pt x="2098" y="14268"/>
                  </a:lnTo>
                  <a:cubicBezTo>
                    <a:pt x="2040" y="15383"/>
                    <a:pt x="1778" y="17977"/>
                    <a:pt x="546" y="17800"/>
                  </a:cubicBezTo>
                  <a:cubicBezTo>
                    <a:pt x="-1013" y="17572"/>
                    <a:pt x="962"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7"/>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90" y="4189"/>
                    <a:pt x="9774" y="4189"/>
                  </a:cubicBezTo>
                  <a:cubicBezTo>
                    <a:pt x="7555" y="4189"/>
                    <a:pt x="5280" y="5990"/>
                    <a:pt x="4649" y="8443"/>
                  </a:cubicBezTo>
                  <a:cubicBezTo>
                    <a:pt x="4558" y="8799"/>
                    <a:pt x="4493" y="8910"/>
                    <a:pt x="4482" y="8662"/>
                  </a:cubicBezTo>
                  <a:cubicBezTo>
                    <a:pt x="4470" y="8522"/>
                    <a:pt x="4464" y="8369"/>
                    <a:pt x="4464" y="8220"/>
                  </a:cubicBezTo>
                  <a:cubicBezTo>
                    <a:pt x="4464" y="5015"/>
                    <a:pt x="7112" y="2412"/>
                    <a:pt x="9774" y="2412"/>
                  </a:cubicBezTo>
                  <a:close/>
                  <a:moveTo>
                    <a:pt x="9774" y="18907"/>
                  </a:moveTo>
                  <a:cubicBezTo>
                    <a:pt x="6595" y="18907"/>
                    <a:pt x="4018" y="15507"/>
                    <a:pt x="4018" y="11033"/>
                  </a:cubicBezTo>
                  <a:cubicBezTo>
                    <a:pt x="4018" y="11033"/>
                    <a:pt x="6580" y="7873"/>
                    <a:pt x="9824" y="7873"/>
                  </a:cubicBezTo>
                  <a:cubicBezTo>
                    <a:pt x="13123" y="7873"/>
                    <a:pt x="15527" y="11033"/>
                    <a:pt x="15527" y="11033"/>
                  </a:cubicBezTo>
                  <a:cubicBezTo>
                    <a:pt x="15530" y="15507"/>
                    <a:pt x="12953" y="18907"/>
                    <a:pt x="9774" y="18907"/>
                  </a:cubicBezTo>
                  <a:close/>
                  <a:moveTo>
                    <a:pt x="9774"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2" name="AutoShape 254"/>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5"/>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4" name="Group 258"/>
          <p:cNvGrpSpPr/>
          <p:nvPr/>
        </p:nvGrpSpPr>
        <p:grpSpPr bwMode="auto">
          <a:xfrm>
            <a:off x="6876466" y="58464"/>
            <a:ext cx="54975" cy="74483"/>
            <a:chOff x="0" y="0"/>
            <a:chExt cx="62" cy="84"/>
          </a:xfrm>
          <a:solidFill>
            <a:schemeClr val="tx1"/>
          </a:solidFill>
        </p:grpSpPr>
        <p:sp>
          <p:nvSpPr>
            <p:cNvPr id="179" name="AutoShape 256"/>
            <p:cNvSpPr/>
            <p:nvPr/>
          </p:nvSpPr>
          <p:spPr bwMode="auto">
            <a:xfrm>
              <a:off x="0" y="0"/>
              <a:ext cx="53" cy="41"/>
            </a:xfrm>
            <a:custGeom>
              <a:avLst/>
              <a:gdLst/>
              <a:ahLst/>
              <a:cxnLst/>
              <a:rect l="0" t="0" r="r" b="b"/>
              <a:pathLst>
                <a:path w="19566" h="21600">
                  <a:moveTo>
                    <a:pt x="9774" y="0"/>
                  </a:moveTo>
                  <a:cubicBezTo>
                    <a:pt x="5535" y="0"/>
                    <a:pt x="2098" y="4836"/>
                    <a:pt x="2098" y="10796"/>
                  </a:cubicBezTo>
                  <a:lnTo>
                    <a:pt x="2098" y="14265"/>
                  </a:lnTo>
                  <a:cubicBezTo>
                    <a:pt x="2040" y="15380"/>
                    <a:pt x="1778" y="17978"/>
                    <a:pt x="546" y="17800"/>
                  </a:cubicBezTo>
                  <a:cubicBezTo>
                    <a:pt x="-1013" y="17573"/>
                    <a:pt x="965" y="21571"/>
                    <a:pt x="3997" y="21600"/>
                  </a:cubicBezTo>
                  <a:cubicBezTo>
                    <a:pt x="4003" y="21600"/>
                    <a:pt x="4015" y="21600"/>
                    <a:pt x="4021" y="21600"/>
                  </a:cubicBezTo>
                  <a:lnTo>
                    <a:pt x="15533" y="21600"/>
                  </a:lnTo>
                  <a:cubicBezTo>
                    <a:pt x="18588" y="21600"/>
                    <a:pt x="20587" y="17569"/>
                    <a:pt x="19020" y="17800"/>
                  </a:cubicBezTo>
                  <a:cubicBezTo>
                    <a:pt x="17452" y="18028"/>
                    <a:pt x="17452" y="13765"/>
                    <a:pt x="17452" y="13765"/>
                  </a:cubicBezTo>
                  <a:lnTo>
                    <a:pt x="17452" y="10796"/>
                  </a:lnTo>
                  <a:cubicBezTo>
                    <a:pt x="17446" y="4832"/>
                    <a:pt x="14009" y="0"/>
                    <a:pt x="9774" y="0"/>
                  </a:cubicBezTo>
                  <a:close/>
                  <a:moveTo>
                    <a:pt x="9774" y="2412"/>
                  </a:moveTo>
                  <a:cubicBezTo>
                    <a:pt x="12433" y="2412"/>
                    <a:pt x="14916" y="5014"/>
                    <a:pt x="14916" y="8219"/>
                  </a:cubicBezTo>
                  <a:cubicBezTo>
                    <a:pt x="14916" y="8367"/>
                    <a:pt x="14913" y="8520"/>
                    <a:pt x="14904" y="8661"/>
                  </a:cubicBezTo>
                  <a:cubicBezTo>
                    <a:pt x="14887" y="8913"/>
                    <a:pt x="14831" y="8797"/>
                    <a:pt x="14737" y="8442"/>
                  </a:cubicBezTo>
                  <a:cubicBezTo>
                    <a:pt x="14130" y="5984"/>
                    <a:pt x="11990" y="4188"/>
                    <a:pt x="9774" y="4188"/>
                  </a:cubicBezTo>
                  <a:cubicBezTo>
                    <a:pt x="7555" y="4188"/>
                    <a:pt x="5280" y="5989"/>
                    <a:pt x="4649" y="8442"/>
                  </a:cubicBezTo>
                  <a:cubicBezTo>
                    <a:pt x="4558" y="8797"/>
                    <a:pt x="4493" y="8908"/>
                    <a:pt x="4482" y="8661"/>
                  </a:cubicBezTo>
                  <a:cubicBezTo>
                    <a:pt x="4470" y="8520"/>
                    <a:pt x="4464" y="8367"/>
                    <a:pt x="4464" y="8219"/>
                  </a:cubicBezTo>
                  <a:cubicBezTo>
                    <a:pt x="4464" y="5010"/>
                    <a:pt x="7112" y="2412"/>
                    <a:pt x="9774" y="2412"/>
                  </a:cubicBezTo>
                  <a:close/>
                  <a:moveTo>
                    <a:pt x="9774" y="18903"/>
                  </a:moveTo>
                  <a:cubicBezTo>
                    <a:pt x="6595" y="18903"/>
                    <a:pt x="4018" y="15504"/>
                    <a:pt x="4018" y="11031"/>
                  </a:cubicBezTo>
                  <a:cubicBezTo>
                    <a:pt x="4018" y="11031"/>
                    <a:pt x="6580" y="7872"/>
                    <a:pt x="9827" y="7872"/>
                  </a:cubicBezTo>
                  <a:cubicBezTo>
                    <a:pt x="13126" y="7872"/>
                    <a:pt x="15530" y="11031"/>
                    <a:pt x="15530" y="11031"/>
                  </a:cubicBezTo>
                  <a:cubicBezTo>
                    <a:pt x="15530" y="15500"/>
                    <a:pt x="12953" y="18903"/>
                    <a:pt x="9774" y="18903"/>
                  </a:cubicBezTo>
                  <a:close/>
                  <a:moveTo>
                    <a:pt x="9774" y="18903"/>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0" name="AutoShape 257"/>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5" name="Group 261"/>
          <p:cNvGrpSpPr/>
          <p:nvPr/>
        </p:nvGrpSpPr>
        <p:grpSpPr bwMode="auto">
          <a:xfrm>
            <a:off x="3982275" y="4172757"/>
            <a:ext cx="54975" cy="74483"/>
            <a:chOff x="0" y="0"/>
            <a:chExt cx="62" cy="84"/>
          </a:xfrm>
          <a:solidFill>
            <a:schemeClr val="tx1"/>
          </a:solidFill>
        </p:grpSpPr>
        <p:sp>
          <p:nvSpPr>
            <p:cNvPr id="177" name="AutoShape 259"/>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3"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0"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68" y="8524"/>
                    <a:pt x="4465" y="8372"/>
                    <a:pt x="4465" y="8223"/>
                  </a:cubicBezTo>
                  <a:cubicBezTo>
                    <a:pt x="4465" y="5014"/>
                    <a:pt x="7110" y="2416"/>
                    <a:pt x="9775" y="2416"/>
                  </a:cubicBezTo>
                  <a:close/>
                  <a:moveTo>
                    <a:pt x="9775" y="18907"/>
                  </a:moveTo>
                  <a:cubicBezTo>
                    <a:pt x="6596" y="18907"/>
                    <a:pt x="4019" y="15508"/>
                    <a:pt x="4019" y="11035"/>
                  </a:cubicBezTo>
                  <a:cubicBezTo>
                    <a:pt x="4019" y="11035"/>
                    <a:pt x="6581" y="7876"/>
                    <a:pt x="9828" y="7876"/>
                  </a:cubicBezTo>
                  <a:cubicBezTo>
                    <a:pt x="13124" y="7876"/>
                    <a:pt x="15531" y="11035"/>
                    <a:pt x="15531" y="11035"/>
                  </a:cubicBezTo>
                  <a:cubicBezTo>
                    <a:pt x="15528" y="15504"/>
                    <a:pt x="12954" y="18907"/>
                    <a:pt x="9775" y="18907"/>
                  </a:cubicBezTo>
                  <a:close/>
                  <a:moveTo>
                    <a:pt x="9775"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8" name="AutoShape 260"/>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3" y="14468"/>
                    <a:pt x="7985" y="14468"/>
                  </a:cubicBezTo>
                  <a:cubicBezTo>
                    <a:pt x="7566" y="14468"/>
                    <a:pt x="7225" y="13882"/>
                    <a:pt x="7225" y="13165"/>
                  </a:cubicBezTo>
                  <a:cubicBezTo>
                    <a:pt x="7225" y="12447"/>
                    <a:pt x="7566" y="11862"/>
                    <a:pt x="7985" y="11862"/>
                  </a:cubicBezTo>
                  <a:close/>
                  <a:moveTo>
                    <a:pt x="7985" y="16554"/>
                  </a:moveTo>
                  <a:cubicBezTo>
                    <a:pt x="8406" y="16554"/>
                    <a:pt x="8745" y="17135"/>
                    <a:pt x="8745" y="17862"/>
                  </a:cubicBezTo>
                  <a:cubicBezTo>
                    <a:pt x="8745" y="18579"/>
                    <a:pt x="8403" y="19164"/>
                    <a:pt x="7985" y="19164"/>
                  </a:cubicBezTo>
                  <a:cubicBezTo>
                    <a:pt x="7566" y="19164"/>
                    <a:pt x="7225" y="18579"/>
                    <a:pt x="7225" y="17862"/>
                  </a:cubicBezTo>
                  <a:cubicBezTo>
                    <a:pt x="7225" y="17135"/>
                    <a:pt x="7566" y="16554"/>
                    <a:pt x="7985" y="16554"/>
                  </a:cubicBezTo>
                  <a:close/>
                  <a:moveTo>
                    <a:pt x="7985"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6" name="Group 264"/>
          <p:cNvGrpSpPr/>
          <p:nvPr/>
        </p:nvGrpSpPr>
        <p:grpSpPr bwMode="auto">
          <a:xfrm>
            <a:off x="5776957" y="4655122"/>
            <a:ext cx="54975" cy="74483"/>
            <a:chOff x="0" y="0"/>
            <a:chExt cx="62" cy="84"/>
          </a:xfrm>
          <a:solidFill>
            <a:schemeClr val="tx1"/>
          </a:solidFill>
        </p:grpSpPr>
        <p:sp>
          <p:nvSpPr>
            <p:cNvPr id="175" name="AutoShape 262"/>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50"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68" y="8522"/>
                    <a:pt x="4465" y="8369"/>
                    <a:pt x="4465" y="8220"/>
                  </a:cubicBezTo>
                  <a:cubicBezTo>
                    <a:pt x="4468"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7"/>
                    <a:pt x="12954" y="18907"/>
                    <a:pt x="9775" y="18907"/>
                  </a:cubicBezTo>
                  <a:close/>
                  <a:moveTo>
                    <a:pt x="9775"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6" name="AutoShape 263"/>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5"/>
                    <a:pt x="0" y="2761"/>
                    <a:pt x="0" y="6169"/>
                  </a:cubicBezTo>
                  <a:close/>
                  <a:moveTo>
                    <a:pt x="7985" y="11867"/>
                  </a:moveTo>
                  <a:cubicBezTo>
                    <a:pt x="8406" y="11867"/>
                    <a:pt x="8745" y="12452"/>
                    <a:pt x="8745" y="13170"/>
                  </a:cubicBezTo>
                  <a:cubicBezTo>
                    <a:pt x="8745" y="13887"/>
                    <a:pt x="8403" y="14472"/>
                    <a:pt x="7985" y="14472"/>
                  </a:cubicBezTo>
                  <a:cubicBezTo>
                    <a:pt x="7566" y="14472"/>
                    <a:pt x="7225" y="13887"/>
                    <a:pt x="7225" y="13170"/>
                  </a:cubicBezTo>
                  <a:cubicBezTo>
                    <a:pt x="7225" y="12452"/>
                    <a:pt x="7566" y="11867"/>
                    <a:pt x="7985" y="11867"/>
                  </a:cubicBezTo>
                  <a:close/>
                  <a:moveTo>
                    <a:pt x="7985" y="16559"/>
                  </a:moveTo>
                  <a:cubicBezTo>
                    <a:pt x="8406" y="16559"/>
                    <a:pt x="8745" y="17139"/>
                    <a:pt x="8745" y="17866"/>
                  </a:cubicBezTo>
                  <a:cubicBezTo>
                    <a:pt x="8745" y="18584"/>
                    <a:pt x="8403" y="19169"/>
                    <a:pt x="7985" y="19169"/>
                  </a:cubicBezTo>
                  <a:cubicBezTo>
                    <a:pt x="7566" y="19169"/>
                    <a:pt x="7225" y="18584"/>
                    <a:pt x="7225" y="17866"/>
                  </a:cubicBezTo>
                  <a:cubicBezTo>
                    <a:pt x="7225" y="17139"/>
                    <a:pt x="7566" y="16559"/>
                    <a:pt x="7985" y="16559"/>
                  </a:cubicBezTo>
                  <a:close/>
                  <a:moveTo>
                    <a:pt x="7985" y="1655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7" name="Group 267"/>
          <p:cNvGrpSpPr/>
          <p:nvPr/>
        </p:nvGrpSpPr>
        <p:grpSpPr bwMode="auto">
          <a:xfrm>
            <a:off x="3833309" y="3484677"/>
            <a:ext cx="54975" cy="74483"/>
            <a:chOff x="0" y="0"/>
            <a:chExt cx="62" cy="84"/>
          </a:xfrm>
          <a:solidFill>
            <a:schemeClr val="tx1"/>
          </a:solidFill>
        </p:grpSpPr>
        <p:sp>
          <p:nvSpPr>
            <p:cNvPr id="173" name="AutoShape 265"/>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1"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3"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71" y="8524"/>
                    <a:pt x="4465" y="8372"/>
                    <a:pt x="4465" y="8223"/>
                  </a:cubicBezTo>
                  <a:cubicBezTo>
                    <a:pt x="4465" y="5014"/>
                    <a:pt x="7113" y="2416"/>
                    <a:pt x="9775" y="2416"/>
                  </a:cubicBezTo>
                  <a:close/>
                  <a:moveTo>
                    <a:pt x="9775" y="18907"/>
                  </a:moveTo>
                  <a:cubicBezTo>
                    <a:pt x="6596" y="18907"/>
                    <a:pt x="4019" y="15508"/>
                    <a:pt x="4019" y="11035"/>
                  </a:cubicBezTo>
                  <a:cubicBezTo>
                    <a:pt x="4019" y="11035"/>
                    <a:pt x="6581" y="7876"/>
                    <a:pt x="9828" y="7876"/>
                  </a:cubicBezTo>
                  <a:cubicBezTo>
                    <a:pt x="13127" y="7876"/>
                    <a:pt x="15531" y="11035"/>
                    <a:pt x="15531" y="11035"/>
                  </a:cubicBezTo>
                  <a:cubicBezTo>
                    <a:pt x="15531" y="15504"/>
                    <a:pt x="12954" y="18907"/>
                    <a:pt x="9775" y="18907"/>
                  </a:cubicBezTo>
                  <a:close/>
                  <a:moveTo>
                    <a:pt x="9775" y="1890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4" name="AutoShape 266"/>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7" y="11862"/>
                  </a:moveTo>
                  <a:cubicBezTo>
                    <a:pt x="8409" y="11862"/>
                    <a:pt x="8747" y="12447"/>
                    <a:pt x="8747" y="13165"/>
                  </a:cubicBezTo>
                  <a:cubicBezTo>
                    <a:pt x="8747" y="13882"/>
                    <a:pt x="8409" y="14468"/>
                    <a:pt x="7987" y="14468"/>
                  </a:cubicBezTo>
                  <a:cubicBezTo>
                    <a:pt x="7569" y="14468"/>
                    <a:pt x="7228" y="13882"/>
                    <a:pt x="7228" y="13165"/>
                  </a:cubicBezTo>
                  <a:cubicBezTo>
                    <a:pt x="7228" y="12447"/>
                    <a:pt x="7566" y="11862"/>
                    <a:pt x="7987" y="11862"/>
                  </a:cubicBezTo>
                  <a:close/>
                  <a:moveTo>
                    <a:pt x="7987" y="16554"/>
                  </a:moveTo>
                  <a:cubicBezTo>
                    <a:pt x="8409" y="16554"/>
                    <a:pt x="8747" y="17135"/>
                    <a:pt x="8747" y="17862"/>
                  </a:cubicBezTo>
                  <a:cubicBezTo>
                    <a:pt x="8747" y="18579"/>
                    <a:pt x="8409" y="19164"/>
                    <a:pt x="7987" y="19164"/>
                  </a:cubicBezTo>
                  <a:cubicBezTo>
                    <a:pt x="7569" y="19164"/>
                    <a:pt x="7228" y="18579"/>
                    <a:pt x="7228" y="17862"/>
                  </a:cubicBezTo>
                  <a:cubicBezTo>
                    <a:pt x="7228" y="17135"/>
                    <a:pt x="7566" y="16554"/>
                    <a:pt x="7987" y="16554"/>
                  </a:cubicBezTo>
                  <a:close/>
                  <a:moveTo>
                    <a:pt x="7987" y="16554"/>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8" name="Group 273"/>
          <p:cNvGrpSpPr/>
          <p:nvPr/>
        </p:nvGrpSpPr>
        <p:grpSpPr bwMode="auto">
          <a:xfrm>
            <a:off x="4712916" y="3470487"/>
            <a:ext cx="176454" cy="230542"/>
            <a:chOff x="0" y="0"/>
            <a:chExt cx="199" cy="260"/>
          </a:xfrm>
          <a:solidFill>
            <a:schemeClr val="tx1"/>
          </a:solidFill>
        </p:grpSpPr>
        <p:sp>
          <p:nvSpPr>
            <p:cNvPr id="171" name="AutoShape 271"/>
            <p:cNvSpPr/>
            <p:nvPr/>
          </p:nvSpPr>
          <p:spPr bwMode="auto">
            <a:xfrm>
              <a:off x="16" y="0"/>
              <a:ext cx="169" cy="133"/>
            </a:xfrm>
            <a:custGeom>
              <a:avLst/>
              <a:gdLst/>
              <a:ahLst/>
              <a:cxnLst/>
              <a:rect l="0" t="0" r="r" b="b"/>
              <a:pathLst>
                <a:path w="19565" h="21600">
                  <a:moveTo>
                    <a:pt x="9776" y="0"/>
                  </a:moveTo>
                  <a:cubicBezTo>
                    <a:pt x="5536" y="0"/>
                    <a:pt x="2101" y="4835"/>
                    <a:pt x="2101" y="10797"/>
                  </a:cubicBezTo>
                  <a:lnTo>
                    <a:pt x="2101" y="14267"/>
                  </a:lnTo>
                  <a:cubicBezTo>
                    <a:pt x="2044" y="15380"/>
                    <a:pt x="1779" y="17978"/>
                    <a:pt x="547" y="17800"/>
                  </a:cubicBezTo>
                  <a:cubicBezTo>
                    <a:pt x="-1015" y="17574"/>
                    <a:pt x="965" y="21571"/>
                    <a:pt x="3999" y="21600"/>
                  </a:cubicBezTo>
                  <a:cubicBezTo>
                    <a:pt x="4004" y="21600"/>
                    <a:pt x="4014" y="21600"/>
                    <a:pt x="4019" y="21600"/>
                  </a:cubicBezTo>
                  <a:lnTo>
                    <a:pt x="15532" y="21600"/>
                  </a:lnTo>
                  <a:cubicBezTo>
                    <a:pt x="18586" y="21600"/>
                    <a:pt x="20585" y="17572"/>
                    <a:pt x="19018" y="17800"/>
                  </a:cubicBezTo>
                  <a:cubicBezTo>
                    <a:pt x="17449" y="18027"/>
                    <a:pt x="17449" y="13768"/>
                    <a:pt x="17449" y="13768"/>
                  </a:cubicBezTo>
                  <a:lnTo>
                    <a:pt x="17449" y="10799"/>
                  </a:lnTo>
                  <a:cubicBezTo>
                    <a:pt x="17449" y="4836"/>
                    <a:pt x="14014" y="0"/>
                    <a:pt x="9776" y="0"/>
                  </a:cubicBezTo>
                  <a:close/>
                  <a:moveTo>
                    <a:pt x="9776" y="2412"/>
                  </a:moveTo>
                  <a:cubicBezTo>
                    <a:pt x="12438" y="2412"/>
                    <a:pt x="14920" y="5014"/>
                    <a:pt x="14920" y="8222"/>
                  </a:cubicBezTo>
                  <a:cubicBezTo>
                    <a:pt x="14920" y="8371"/>
                    <a:pt x="14916" y="8524"/>
                    <a:pt x="14907" y="8666"/>
                  </a:cubicBezTo>
                  <a:cubicBezTo>
                    <a:pt x="14889" y="8915"/>
                    <a:pt x="14831" y="8804"/>
                    <a:pt x="14742" y="8449"/>
                  </a:cubicBezTo>
                  <a:cubicBezTo>
                    <a:pt x="14134" y="5991"/>
                    <a:pt x="11991" y="4193"/>
                    <a:pt x="9776" y="4193"/>
                  </a:cubicBezTo>
                  <a:cubicBezTo>
                    <a:pt x="7557" y="4193"/>
                    <a:pt x="5280" y="5992"/>
                    <a:pt x="4650" y="8449"/>
                  </a:cubicBezTo>
                  <a:cubicBezTo>
                    <a:pt x="4559" y="8803"/>
                    <a:pt x="4497" y="8915"/>
                    <a:pt x="4483" y="8666"/>
                  </a:cubicBezTo>
                  <a:cubicBezTo>
                    <a:pt x="4473" y="8525"/>
                    <a:pt x="4467" y="8371"/>
                    <a:pt x="4467" y="8222"/>
                  </a:cubicBezTo>
                  <a:cubicBezTo>
                    <a:pt x="4468" y="5014"/>
                    <a:pt x="7113" y="2412"/>
                    <a:pt x="9776" y="2412"/>
                  </a:cubicBezTo>
                  <a:close/>
                  <a:moveTo>
                    <a:pt x="9776" y="18905"/>
                  </a:moveTo>
                  <a:cubicBezTo>
                    <a:pt x="6597" y="18905"/>
                    <a:pt x="4019" y="15504"/>
                    <a:pt x="4019" y="11032"/>
                  </a:cubicBezTo>
                  <a:cubicBezTo>
                    <a:pt x="4019" y="11032"/>
                    <a:pt x="6581" y="7873"/>
                    <a:pt x="9829" y="7873"/>
                  </a:cubicBezTo>
                  <a:cubicBezTo>
                    <a:pt x="13127" y="7873"/>
                    <a:pt x="15532" y="11032"/>
                    <a:pt x="15532" y="11032"/>
                  </a:cubicBezTo>
                  <a:cubicBezTo>
                    <a:pt x="15532" y="15504"/>
                    <a:pt x="12955" y="18905"/>
                    <a:pt x="9776" y="18905"/>
                  </a:cubicBezTo>
                  <a:close/>
                  <a:moveTo>
                    <a:pt x="9776" y="1890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2" name="AutoShape 272"/>
            <p:cNvSpPr/>
            <p:nvPr/>
          </p:nvSpPr>
          <p:spPr bwMode="auto">
            <a:xfrm>
              <a:off x="0" y="144"/>
              <a:ext cx="199" cy="116"/>
            </a:xfrm>
            <a:custGeom>
              <a:avLst/>
              <a:gdLst/>
              <a:ahLst/>
              <a:cxnLst/>
              <a:rect l="0" t="0" r="r" b="b"/>
              <a:pathLst>
                <a:path w="21600" h="21600">
                  <a:moveTo>
                    <a:pt x="0" y="6167"/>
                  </a:moveTo>
                  <a:lnTo>
                    <a:pt x="0" y="18511"/>
                  </a:lnTo>
                  <a:cubicBezTo>
                    <a:pt x="0" y="20217"/>
                    <a:pt x="806" y="21600"/>
                    <a:pt x="1800" y="21600"/>
                  </a:cubicBezTo>
                  <a:lnTo>
                    <a:pt x="3601" y="21600"/>
                  </a:lnTo>
                  <a:lnTo>
                    <a:pt x="17998" y="21600"/>
                  </a:lnTo>
                  <a:lnTo>
                    <a:pt x="19800" y="21600"/>
                  </a:lnTo>
                  <a:cubicBezTo>
                    <a:pt x="20794" y="21600"/>
                    <a:pt x="21600" y="20217"/>
                    <a:pt x="21600" y="18511"/>
                  </a:cubicBezTo>
                  <a:lnTo>
                    <a:pt x="21600" y="6167"/>
                  </a:lnTo>
                  <a:cubicBezTo>
                    <a:pt x="21600" y="2757"/>
                    <a:pt x="19988" y="0"/>
                    <a:pt x="17998" y="0"/>
                  </a:cubicBezTo>
                  <a:lnTo>
                    <a:pt x="16355" y="0"/>
                  </a:lnTo>
                  <a:cubicBezTo>
                    <a:pt x="16103" y="0"/>
                    <a:pt x="15729" y="194"/>
                    <a:pt x="15522" y="439"/>
                  </a:cubicBezTo>
                  <a:lnTo>
                    <a:pt x="13680" y="2591"/>
                  </a:lnTo>
                  <a:cubicBezTo>
                    <a:pt x="13474" y="2835"/>
                    <a:pt x="13246" y="3369"/>
                    <a:pt x="13176" y="3781"/>
                  </a:cubicBezTo>
                  <a:lnTo>
                    <a:pt x="11030" y="16239"/>
                  </a:lnTo>
                  <a:cubicBezTo>
                    <a:pt x="10958" y="16654"/>
                    <a:pt x="10841" y="16654"/>
                    <a:pt x="10764" y="16245"/>
                  </a:cubicBezTo>
                  <a:lnTo>
                    <a:pt x="8509" y="3996"/>
                  </a:lnTo>
                  <a:cubicBezTo>
                    <a:pt x="8434" y="3587"/>
                    <a:pt x="8203" y="3056"/>
                    <a:pt x="7995" y="2816"/>
                  </a:cubicBezTo>
                  <a:lnTo>
                    <a:pt x="5929" y="434"/>
                  </a:lnTo>
                  <a:cubicBezTo>
                    <a:pt x="5719" y="194"/>
                    <a:pt x="5346" y="0"/>
                    <a:pt x="5093" y="0"/>
                  </a:cubicBezTo>
                  <a:lnTo>
                    <a:pt x="3598" y="0"/>
                  </a:lnTo>
                  <a:cubicBezTo>
                    <a:pt x="1612" y="0"/>
                    <a:pt x="0" y="2757"/>
                    <a:pt x="0" y="6167"/>
                  </a:cubicBezTo>
                  <a:close/>
                  <a:moveTo>
                    <a:pt x="7985" y="11861"/>
                  </a:moveTo>
                  <a:cubicBezTo>
                    <a:pt x="8406" y="11861"/>
                    <a:pt x="8746" y="12447"/>
                    <a:pt x="8746" y="13165"/>
                  </a:cubicBezTo>
                  <a:cubicBezTo>
                    <a:pt x="8746" y="13884"/>
                    <a:pt x="8406" y="14471"/>
                    <a:pt x="7985" y="14471"/>
                  </a:cubicBezTo>
                  <a:cubicBezTo>
                    <a:pt x="7566" y="14471"/>
                    <a:pt x="7225" y="13884"/>
                    <a:pt x="7225" y="13165"/>
                  </a:cubicBezTo>
                  <a:cubicBezTo>
                    <a:pt x="7226" y="12446"/>
                    <a:pt x="7566" y="11861"/>
                    <a:pt x="7985" y="11861"/>
                  </a:cubicBezTo>
                  <a:close/>
                  <a:moveTo>
                    <a:pt x="7985" y="16553"/>
                  </a:moveTo>
                  <a:cubicBezTo>
                    <a:pt x="8406" y="16553"/>
                    <a:pt x="8746" y="17134"/>
                    <a:pt x="8746" y="17863"/>
                  </a:cubicBezTo>
                  <a:cubicBezTo>
                    <a:pt x="8746" y="18581"/>
                    <a:pt x="8406" y="19168"/>
                    <a:pt x="7985" y="19168"/>
                  </a:cubicBezTo>
                  <a:cubicBezTo>
                    <a:pt x="7566" y="19168"/>
                    <a:pt x="7225" y="18581"/>
                    <a:pt x="7225" y="17863"/>
                  </a:cubicBezTo>
                  <a:cubicBezTo>
                    <a:pt x="7226" y="17133"/>
                    <a:pt x="7566" y="16553"/>
                    <a:pt x="7985" y="16553"/>
                  </a:cubicBezTo>
                  <a:close/>
                  <a:moveTo>
                    <a:pt x="7985" y="16553"/>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39" name="Group 276"/>
          <p:cNvGrpSpPr/>
          <p:nvPr/>
        </p:nvGrpSpPr>
        <p:grpSpPr bwMode="auto">
          <a:xfrm>
            <a:off x="7543265" y="4520343"/>
            <a:ext cx="165813" cy="217242"/>
            <a:chOff x="0" y="0"/>
            <a:chExt cx="187" cy="245"/>
          </a:xfrm>
          <a:solidFill>
            <a:schemeClr val="tx1"/>
          </a:solidFill>
        </p:grpSpPr>
        <p:sp>
          <p:nvSpPr>
            <p:cNvPr id="169" name="AutoShape 274"/>
            <p:cNvSpPr/>
            <p:nvPr/>
          </p:nvSpPr>
          <p:spPr bwMode="auto">
            <a:xfrm>
              <a:off x="16" y="0"/>
              <a:ext cx="159" cy="125"/>
            </a:xfrm>
            <a:custGeom>
              <a:avLst/>
              <a:gdLst/>
              <a:ahLst/>
              <a:cxnLst/>
              <a:rect l="0" t="0" r="r" b="b"/>
              <a:pathLst>
                <a:path w="19566" h="21600">
                  <a:moveTo>
                    <a:pt x="9775" y="0"/>
                  </a:moveTo>
                  <a:cubicBezTo>
                    <a:pt x="5536" y="0"/>
                    <a:pt x="2100" y="4836"/>
                    <a:pt x="2100" y="10798"/>
                  </a:cubicBezTo>
                  <a:lnTo>
                    <a:pt x="2100" y="14263"/>
                  </a:lnTo>
                  <a:cubicBezTo>
                    <a:pt x="2043" y="15381"/>
                    <a:pt x="1779" y="17976"/>
                    <a:pt x="547" y="17796"/>
                  </a:cubicBezTo>
                  <a:cubicBezTo>
                    <a:pt x="-1014" y="17570"/>
                    <a:pt x="964" y="21568"/>
                    <a:pt x="3998" y="21597"/>
                  </a:cubicBezTo>
                  <a:cubicBezTo>
                    <a:pt x="4005" y="21597"/>
                    <a:pt x="4012" y="21600"/>
                    <a:pt x="4019" y="21600"/>
                  </a:cubicBezTo>
                  <a:lnTo>
                    <a:pt x="15532" y="21600"/>
                  </a:lnTo>
                  <a:cubicBezTo>
                    <a:pt x="18587" y="21600"/>
                    <a:pt x="20586" y="17568"/>
                    <a:pt x="19021" y="17796"/>
                  </a:cubicBezTo>
                  <a:cubicBezTo>
                    <a:pt x="17450" y="18024"/>
                    <a:pt x="17450" y="13764"/>
                    <a:pt x="17450" y="13764"/>
                  </a:cubicBezTo>
                  <a:lnTo>
                    <a:pt x="17450" y="10798"/>
                  </a:lnTo>
                  <a:cubicBezTo>
                    <a:pt x="17449" y="4836"/>
                    <a:pt x="14013" y="0"/>
                    <a:pt x="9775" y="0"/>
                  </a:cubicBezTo>
                  <a:close/>
                  <a:moveTo>
                    <a:pt x="9775" y="2414"/>
                  </a:moveTo>
                  <a:cubicBezTo>
                    <a:pt x="12438" y="2414"/>
                    <a:pt x="14921" y="5016"/>
                    <a:pt x="14921" y="8218"/>
                  </a:cubicBezTo>
                  <a:cubicBezTo>
                    <a:pt x="14921" y="8369"/>
                    <a:pt x="14916" y="8520"/>
                    <a:pt x="14906" y="8665"/>
                  </a:cubicBezTo>
                  <a:cubicBezTo>
                    <a:pt x="14889" y="8909"/>
                    <a:pt x="14830" y="8801"/>
                    <a:pt x="14741" y="8444"/>
                  </a:cubicBezTo>
                  <a:cubicBezTo>
                    <a:pt x="14134" y="5990"/>
                    <a:pt x="11991" y="4187"/>
                    <a:pt x="9774" y="4187"/>
                  </a:cubicBezTo>
                  <a:cubicBezTo>
                    <a:pt x="7556" y="4187"/>
                    <a:pt x="5278" y="5990"/>
                    <a:pt x="4649" y="8444"/>
                  </a:cubicBezTo>
                  <a:cubicBezTo>
                    <a:pt x="4557" y="8801"/>
                    <a:pt x="4496" y="8909"/>
                    <a:pt x="4481" y="8665"/>
                  </a:cubicBezTo>
                  <a:cubicBezTo>
                    <a:pt x="4471" y="8520"/>
                    <a:pt x="4467" y="8369"/>
                    <a:pt x="4467" y="8218"/>
                  </a:cubicBezTo>
                  <a:cubicBezTo>
                    <a:pt x="4469" y="5014"/>
                    <a:pt x="7112" y="2414"/>
                    <a:pt x="9775" y="2414"/>
                  </a:cubicBezTo>
                  <a:close/>
                  <a:moveTo>
                    <a:pt x="9775" y="18900"/>
                  </a:moveTo>
                  <a:cubicBezTo>
                    <a:pt x="6598" y="18900"/>
                    <a:pt x="4019" y="15498"/>
                    <a:pt x="4019" y="11027"/>
                  </a:cubicBezTo>
                  <a:cubicBezTo>
                    <a:pt x="4019" y="11027"/>
                    <a:pt x="6581" y="7870"/>
                    <a:pt x="9830" y="7870"/>
                  </a:cubicBezTo>
                  <a:cubicBezTo>
                    <a:pt x="13126" y="7870"/>
                    <a:pt x="15532" y="11027"/>
                    <a:pt x="15532" y="11027"/>
                  </a:cubicBezTo>
                  <a:cubicBezTo>
                    <a:pt x="15531" y="15498"/>
                    <a:pt x="12955" y="18900"/>
                    <a:pt x="9775" y="18900"/>
                  </a:cubicBezTo>
                  <a:close/>
                  <a:moveTo>
                    <a:pt x="9775" y="18900"/>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0" name="AutoShape 275"/>
            <p:cNvSpPr/>
            <p:nvPr/>
          </p:nvSpPr>
          <p:spPr bwMode="auto">
            <a:xfrm>
              <a:off x="0" y="136"/>
              <a:ext cx="187" cy="109"/>
            </a:xfrm>
            <a:custGeom>
              <a:avLst/>
              <a:gdLst/>
              <a:ahLst/>
              <a:cxnLst/>
              <a:rect l="0" t="0" r="r" b="b"/>
              <a:pathLst>
                <a:path w="21600" h="21600">
                  <a:moveTo>
                    <a:pt x="0" y="6171"/>
                  </a:moveTo>
                  <a:lnTo>
                    <a:pt x="0" y="18513"/>
                  </a:lnTo>
                  <a:cubicBezTo>
                    <a:pt x="0" y="20218"/>
                    <a:pt x="805" y="21600"/>
                    <a:pt x="1800" y="21600"/>
                  </a:cubicBezTo>
                  <a:lnTo>
                    <a:pt x="3601" y="21600"/>
                  </a:lnTo>
                  <a:lnTo>
                    <a:pt x="17999" y="21600"/>
                  </a:lnTo>
                  <a:lnTo>
                    <a:pt x="19799" y="21600"/>
                  </a:lnTo>
                  <a:cubicBezTo>
                    <a:pt x="20795" y="21600"/>
                    <a:pt x="21600" y="20218"/>
                    <a:pt x="21600" y="18513"/>
                  </a:cubicBezTo>
                  <a:lnTo>
                    <a:pt x="21600" y="6171"/>
                  </a:lnTo>
                  <a:cubicBezTo>
                    <a:pt x="21600" y="2762"/>
                    <a:pt x="19988" y="0"/>
                    <a:pt x="17999" y="0"/>
                  </a:cubicBezTo>
                  <a:lnTo>
                    <a:pt x="16354" y="0"/>
                  </a:lnTo>
                  <a:cubicBezTo>
                    <a:pt x="16102" y="0"/>
                    <a:pt x="15729" y="196"/>
                    <a:pt x="15522" y="439"/>
                  </a:cubicBezTo>
                  <a:lnTo>
                    <a:pt x="13681" y="2593"/>
                  </a:lnTo>
                  <a:cubicBezTo>
                    <a:pt x="13473" y="2835"/>
                    <a:pt x="13247" y="3370"/>
                    <a:pt x="13176" y="3784"/>
                  </a:cubicBezTo>
                  <a:lnTo>
                    <a:pt x="11030" y="16242"/>
                  </a:lnTo>
                  <a:cubicBezTo>
                    <a:pt x="10959" y="16656"/>
                    <a:pt x="10841" y="16659"/>
                    <a:pt x="10765" y="16247"/>
                  </a:cubicBezTo>
                  <a:lnTo>
                    <a:pt x="8511" y="3998"/>
                  </a:lnTo>
                  <a:cubicBezTo>
                    <a:pt x="8435" y="3588"/>
                    <a:pt x="8204" y="3057"/>
                    <a:pt x="7995" y="2816"/>
                  </a:cubicBezTo>
                  <a:lnTo>
                    <a:pt x="5931" y="436"/>
                  </a:lnTo>
                  <a:cubicBezTo>
                    <a:pt x="5721" y="194"/>
                    <a:pt x="5347" y="0"/>
                    <a:pt x="5094" y="0"/>
                  </a:cubicBezTo>
                  <a:lnTo>
                    <a:pt x="3601" y="0"/>
                  </a:lnTo>
                  <a:cubicBezTo>
                    <a:pt x="1613" y="0"/>
                    <a:pt x="0" y="2762"/>
                    <a:pt x="0" y="6171"/>
                  </a:cubicBezTo>
                  <a:close/>
                  <a:moveTo>
                    <a:pt x="7986" y="11863"/>
                  </a:moveTo>
                  <a:cubicBezTo>
                    <a:pt x="8407" y="11863"/>
                    <a:pt x="8746" y="12447"/>
                    <a:pt x="8746" y="13166"/>
                  </a:cubicBezTo>
                  <a:cubicBezTo>
                    <a:pt x="8746" y="13887"/>
                    <a:pt x="8407" y="14472"/>
                    <a:pt x="7986" y="14472"/>
                  </a:cubicBezTo>
                  <a:cubicBezTo>
                    <a:pt x="7567" y="14472"/>
                    <a:pt x="7227" y="13887"/>
                    <a:pt x="7227" y="13166"/>
                  </a:cubicBezTo>
                  <a:cubicBezTo>
                    <a:pt x="7227" y="12447"/>
                    <a:pt x="7567" y="11863"/>
                    <a:pt x="7986" y="11863"/>
                  </a:cubicBezTo>
                  <a:close/>
                  <a:moveTo>
                    <a:pt x="7986" y="16556"/>
                  </a:moveTo>
                  <a:cubicBezTo>
                    <a:pt x="8407" y="16556"/>
                    <a:pt x="8746" y="17139"/>
                    <a:pt x="8746" y="17861"/>
                  </a:cubicBezTo>
                  <a:cubicBezTo>
                    <a:pt x="8746" y="18581"/>
                    <a:pt x="8407" y="19165"/>
                    <a:pt x="7986" y="19165"/>
                  </a:cubicBezTo>
                  <a:cubicBezTo>
                    <a:pt x="7567" y="19165"/>
                    <a:pt x="7227" y="18581"/>
                    <a:pt x="7227" y="17861"/>
                  </a:cubicBezTo>
                  <a:cubicBezTo>
                    <a:pt x="7227" y="17139"/>
                    <a:pt x="7567" y="16556"/>
                    <a:pt x="7986" y="16556"/>
                  </a:cubicBezTo>
                  <a:close/>
                  <a:moveTo>
                    <a:pt x="7986" y="16556"/>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40" name="Group 279"/>
          <p:cNvGrpSpPr/>
          <p:nvPr/>
        </p:nvGrpSpPr>
        <p:grpSpPr bwMode="auto">
          <a:xfrm>
            <a:off x="8181690" y="4981426"/>
            <a:ext cx="117045" cy="160493"/>
            <a:chOff x="0" y="0"/>
            <a:chExt cx="132" cy="181"/>
          </a:xfrm>
          <a:solidFill>
            <a:schemeClr val="tx1"/>
          </a:solidFill>
        </p:grpSpPr>
        <p:sp>
          <p:nvSpPr>
            <p:cNvPr id="167" name="AutoShape 277"/>
            <p:cNvSpPr/>
            <p:nvPr/>
          </p:nvSpPr>
          <p:spPr bwMode="auto">
            <a:xfrm>
              <a:off x="8" y="0"/>
              <a:ext cx="112" cy="88"/>
            </a:xfrm>
            <a:custGeom>
              <a:avLst/>
              <a:gdLst/>
              <a:ahLst/>
              <a:cxnLst/>
              <a:rect l="0" t="0" r="r" b="b"/>
              <a:pathLst>
                <a:path w="19566" h="21600">
                  <a:moveTo>
                    <a:pt x="9773" y="0"/>
                  </a:moveTo>
                  <a:cubicBezTo>
                    <a:pt x="5535" y="0"/>
                    <a:pt x="2099" y="4836"/>
                    <a:pt x="2099" y="10797"/>
                  </a:cubicBezTo>
                  <a:lnTo>
                    <a:pt x="2099" y="14263"/>
                  </a:lnTo>
                  <a:cubicBezTo>
                    <a:pt x="2041" y="15378"/>
                    <a:pt x="1779" y="17975"/>
                    <a:pt x="547" y="17796"/>
                  </a:cubicBezTo>
                  <a:cubicBezTo>
                    <a:pt x="-1014" y="17570"/>
                    <a:pt x="963" y="21567"/>
                    <a:pt x="3999" y="21596"/>
                  </a:cubicBezTo>
                  <a:cubicBezTo>
                    <a:pt x="4004" y="21596"/>
                    <a:pt x="4013" y="21600"/>
                    <a:pt x="4020" y="21600"/>
                  </a:cubicBezTo>
                  <a:lnTo>
                    <a:pt x="15533" y="21600"/>
                  </a:lnTo>
                  <a:cubicBezTo>
                    <a:pt x="18587" y="21600"/>
                    <a:pt x="20586" y="17569"/>
                    <a:pt x="19021" y="17796"/>
                  </a:cubicBezTo>
                  <a:cubicBezTo>
                    <a:pt x="17450" y="18022"/>
                    <a:pt x="17450" y="13763"/>
                    <a:pt x="17450" y="13763"/>
                  </a:cubicBezTo>
                  <a:lnTo>
                    <a:pt x="17450" y="10797"/>
                  </a:lnTo>
                  <a:cubicBezTo>
                    <a:pt x="17448" y="4834"/>
                    <a:pt x="14013" y="0"/>
                    <a:pt x="9773" y="0"/>
                  </a:cubicBezTo>
                  <a:close/>
                  <a:moveTo>
                    <a:pt x="9773" y="2412"/>
                  </a:moveTo>
                  <a:cubicBezTo>
                    <a:pt x="12437" y="2412"/>
                    <a:pt x="14919" y="5013"/>
                    <a:pt x="14919" y="8216"/>
                  </a:cubicBezTo>
                  <a:cubicBezTo>
                    <a:pt x="14919" y="8367"/>
                    <a:pt x="14915" y="8516"/>
                    <a:pt x="14905" y="8662"/>
                  </a:cubicBezTo>
                  <a:cubicBezTo>
                    <a:pt x="14888" y="8907"/>
                    <a:pt x="14828" y="8797"/>
                    <a:pt x="14740" y="8442"/>
                  </a:cubicBezTo>
                  <a:cubicBezTo>
                    <a:pt x="14132" y="5988"/>
                    <a:pt x="11990" y="4185"/>
                    <a:pt x="9772" y="4185"/>
                  </a:cubicBezTo>
                  <a:cubicBezTo>
                    <a:pt x="7555" y="4185"/>
                    <a:pt x="5275" y="5988"/>
                    <a:pt x="4649" y="8442"/>
                  </a:cubicBezTo>
                  <a:cubicBezTo>
                    <a:pt x="4557" y="8799"/>
                    <a:pt x="4496" y="8907"/>
                    <a:pt x="4480" y="8662"/>
                  </a:cubicBezTo>
                  <a:cubicBezTo>
                    <a:pt x="4469" y="8516"/>
                    <a:pt x="4465" y="8367"/>
                    <a:pt x="4465" y="8216"/>
                  </a:cubicBezTo>
                  <a:cubicBezTo>
                    <a:pt x="4468" y="5013"/>
                    <a:pt x="7111" y="2412"/>
                    <a:pt x="9773" y="2412"/>
                  </a:cubicBezTo>
                  <a:close/>
                  <a:moveTo>
                    <a:pt x="9773" y="18897"/>
                  </a:moveTo>
                  <a:cubicBezTo>
                    <a:pt x="6598" y="18897"/>
                    <a:pt x="4018" y="15496"/>
                    <a:pt x="4018" y="11023"/>
                  </a:cubicBezTo>
                  <a:cubicBezTo>
                    <a:pt x="4018" y="11023"/>
                    <a:pt x="6581" y="7867"/>
                    <a:pt x="9829" y="7867"/>
                  </a:cubicBezTo>
                  <a:cubicBezTo>
                    <a:pt x="13126" y="7867"/>
                    <a:pt x="15531" y="11023"/>
                    <a:pt x="15531" y="11023"/>
                  </a:cubicBezTo>
                  <a:cubicBezTo>
                    <a:pt x="15531" y="15496"/>
                    <a:pt x="12954" y="18897"/>
                    <a:pt x="9773" y="18897"/>
                  </a:cubicBezTo>
                  <a:close/>
                  <a:moveTo>
                    <a:pt x="9773" y="18897"/>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8" name="AutoShape 278"/>
            <p:cNvSpPr/>
            <p:nvPr/>
          </p:nvSpPr>
          <p:spPr bwMode="auto">
            <a:xfrm>
              <a:off x="0" y="103"/>
              <a:ext cx="132" cy="78"/>
            </a:xfrm>
            <a:custGeom>
              <a:avLst/>
              <a:gdLst/>
              <a:ahLst/>
              <a:cxnLst/>
              <a:rect l="0" t="0" r="r" b="b"/>
              <a:pathLst>
                <a:path w="21600" h="21600">
                  <a:moveTo>
                    <a:pt x="0" y="6173"/>
                  </a:moveTo>
                  <a:lnTo>
                    <a:pt x="0" y="18513"/>
                  </a:lnTo>
                  <a:cubicBezTo>
                    <a:pt x="0" y="20220"/>
                    <a:pt x="805" y="21600"/>
                    <a:pt x="1799" y="21600"/>
                  </a:cubicBezTo>
                  <a:lnTo>
                    <a:pt x="3600" y="21600"/>
                  </a:lnTo>
                  <a:lnTo>
                    <a:pt x="17997" y="21600"/>
                  </a:lnTo>
                  <a:lnTo>
                    <a:pt x="19799" y="21600"/>
                  </a:lnTo>
                  <a:cubicBezTo>
                    <a:pt x="20794" y="21600"/>
                    <a:pt x="21600" y="20220"/>
                    <a:pt x="21600" y="18513"/>
                  </a:cubicBezTo>
                  <a:lnTo>
                    <a:pt x="21600" y="6173"/>
                  </a:lnTo>
                  <a:cubicBezTo>
                    <a:pt x="21600" y="2761"/>
                    <a:pt x="19988" y="0"/>
                    <a:pt x="17997" y="0"/>
                  </a:cubicBezTo>
                  <a:lnTo>
                    <a:pt x="16352" y="0"/>
                  </a:lnTo>
                  <a:cubicBezTo>
                    <a:pt x="16103" y="0"/>
                    <a:pt x="15728" y="197"/>
                    <a:pt x="15520" y="440"/>
                  </a:cubicBezTo>
                  <a:lnTo>
                    <a:pt x="13680" y="2593"/>
                  </a:lnTo>
                  <a:cubicBezTo>
                    <a:pt x="13473" y="2835"/>
                    <a:pt x="13246" y="3372"/>
                    <a:pt x="13175" y="3784"/>
                  </a:cubicBezTo>
                  <a:lnTo>
                    <a:pt x="11029" y="16241"/>
                  </a:lnTo>
                  <a:cubicBezTo>
                    <a:pt x="10957" y="16654"/>
                    <a:pt x="10838" y="16658"/>
                    <a:pt x="10763" y="16245"/>
                  </a:cubicBezTo>
                  <a:lnTo>
                    <a:pt x="8509" y="4000"/>
                  </a:lnTo>
                  <a:cubicBezTo>
                    <a:pt x="8433" y="3589"/>
                    <a:pt x="8202" y="3058"/>
                    <a:pt x="7993" y="2817"/>
                  </a:cubicBezTo>
                  <a:lnTo>
                    <a:pt x="5928" y="437"/>
                  </a:lnTo>
                  <a:cubicBezTo>
                    <a:pt x="5719" y="197"/>
                    <a:pt x="5344" y="2"/>
                    <a:pt x="5091" y="2"/>
                  </a:cubicBezTo>
                  <a:lnTo>
                    <a:pt x="3597" y="2"/>
                  </a:lnTo>
                  <a:cubicBezTo>
                    <a:pt x="1614" y="0"/>
                    <a:pt x="0" y="2764"/>
                    <a:pt x="0" y="6173"/>
                  </a:cubicBezTo>
                  <a:close/>
                  <a:moveTo>
                    <a:pt x="7985" y="11864"/>
                  </a:moveTo>
                  <a:cubicBezTo>
                    <a:pt x="8407" y="11864"/>
                    <a:pt x="8745" y="12450"/>
                    <a:pt x="8745" y="13168"/>
                  </a:cubicBezTo>
                  <a:cubicBezTo>
                    <a:pt x="8745" y="13890"/>
                    <a:pt x="8407" y="14476"/>
                    <a:pt x="7985" y="14476"/>
                  </a:cubicBezTo>
                  <a:cubicBezTo>
                    <a:pt x="7568" y="14476"/>
                    <a:pt x="7227" y="13890"/>
                    <a:pt x="7227" y="13168"/>
                  </a:cubicBezTo>
                  <a:cubicBezTo>
                    <a:pt x="7227" y="12448"/>
                    <a:pt x="7568" y="11864"/>
                    <a:pt x="7985" y="11864"/>
                  </a:cubicBezTo>
                  <a:close/>
                  <a:moveTo>
                    <a:pt x="7985" y="16555"/>
                  </a:moveTo>
                  <a:cubicBezTo>
                    <a:pt x="8407" y="16555"/>
                    <a:pt x="8745" y="17138"/>
                    <a:pt x="8745" y="17861"/>
                  </a:cubicBezTo>
                  <a:cubicBezTo>
                    <a:pt x="8745" y="18581"/>
                    <a:pt x="8407" y="19166"/>
                    <a:pt x="7985" y="19166"/>
                  </a:cubicBezTo>
                  <a:cubicBezTo>
                    <a:pt x="7568" y="19166"/>
                    <a:pt x="7227" y="18581"/>
                    <a:pt x="7227" y="17861"/>
                  </a:cubicBezTo>
                  <a:cubicBezTo>
                    <a:pt x="7227" y="17138"/>
                    <a:pt x="7568" y="16555"/>
                    <a:pt x="7985" y="16555"/>
                  </a:cubicBezTo>
                  <a:close/>
                  <a:moveTo>
                    <a:pt x="7985" y="1655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41" name="Group 282"/>
          <p:cNvGrpSpPr/>
          <p:nvPr/>
        </p:nvGrpSpPr>
        <p:grpSpPr bwMode="auto">
          <a:xfrm>
            <a:off x="8025631" y="3073247"/>
            <a:ext cx="112611" cy="150739"/>
            <a:chOff x="0" y="0"/>
            <a:chExt cx="127" cy="170"/>
          </a:xfrm>
          <a:solidFill>
            <a:schemeClr val="tx1"/>
          </a:solidFill>
        </p:grpSpPr>
        <p:sp>
          <p:nvSpPr>
            <p:cNvPr id="165" name="AutoShape 280"/>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8"/>
                    <a:pt x="19021" y="17796"/>
                  </a:cubicBezTo>
                  <a:cubicBezTo>
                    <a:pt x="17450" y="18022"/>
                    <a:pt x="17450" y="13762"/>
                    <a:pt x="17450" y="13762"/>
                  </a:cubicBezTo>
                  <a:lnTo>
                    <a:pt x="17450" y="10797"/>
                  </a:lnTo>
                  <a:cubicBezTo>
                    <a:pt x="17448" y="4836"/>
                    <a:pt x="14013" y="0"/>
                    <a:pt x="9774" y="0"/>
                  </a:cubicBezTo>
                  <a:close/>
                  <a:moveTo>
                    <a:pt x="9774" y="2412"/>
                  </a:moveTo>
                  <a:cubicBezTo>
                    <a:pt x="12438" y="2412"/>
                    <a:pt x="14921" y="5013"/>
                    <a:pt x="14921" y="8216"/>
                  </a:cubicBezTo>
                  <a:cubicBezTo>
                    <a:pt x="14921" y="8367"/>
                    <a:pt x="14915" y="8517"/>
                    <a:pt x="14905" y="8664"/>
                  </a:cubicBezTo>
                  <a:cubicBezTo>
                    <a:pt x="14889" y="8908"/>
                    <a:pt x="14830" y="8800"/>
                    <a:pt x="14742" y="8442"/>
                  </a:cubicBezTo>
                  <a:cubicBezTo>
                    <a:pt x="14134" y="5990"/>
                    <a:pt x="11992" y="4184"/>
                    <a:pt x="9774" y="4184"/>
                  </a:cubicBezTo>
                  <a:cubicBezTo>
                    <a:pt x="7557" y="4184"/>
                    <a:pt x="5279" y="5990"/>
                    <a:pt x="4651" y="8442"/>
                  </a:cubicBezTo>
                  <a:cubicBezTo>
                    <a:pt x="4557" y="8802"/>
                    <a:pt x="4496" y="8908"/>
                    <a:pt x="4481" y="8664"/>
                  </a:cubicBezTo>
                  <a:cubicBezTo>
                    <a:pt x="4473" y="8520"/>
                    <a:pt x="4468" y="8367"/>
                    <a:pt x="4468" y="8216"/>
                  </a:cubicBezTo>
                  <a:cubicBezTo>
                    <a:pt x="4468" y="5013"/>
                    <a:pt x="7111" y="2412"/>
                    <a:pt x="9774" y="2412"/>
                  </a:cubicBezTo>
                  <a:close/>
                  <a:moveTo>
                    <a:pt x="9774" y="18899"/>
                  </a:moveTo>
                  <a:cubicBezTo>
                    <a:pt x="6596" y="18899"/>
                    <a:pt x="4019" y="15498"/>
                    <a:pt x="4019" y="11029"/>
                  </a:cubicBezTo>
                  <a:cubicBezTo>
                    <a:pt x="4019" y="11029"/>
                    <a:pt x="6580" y="7870"/>
                    <a:pt x="9831" y="7870"/>
                  </a:cubicBezTo>
                  <a:cubicBezTo>
                    <a:pt x="13126" y="7870"/>
                    <a:pt x="15532" y="11029"/>
                    <a:pt x="15532" y="11029"/>
                  </a:cubicBezTo>
                  <a:cubicBezTo>
                    <a:pt x="15530" y="15498"/>
                    <a:pt x="12954" y="18899"/>
                    <a:pt x="9774" y="18899"/>
                  </a:cubicBezTo>
                  <a:close/>
                  <a:moveTo>
                    <a:pt x="9774" y="188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6" name="AutoShape 281"/>
            <p:cNvSpPr/>
            <p:nvPr/>
          </p:nvSpPr>
          <p:spPr bwMode="auto">
            <a:xfrm>
              <a:off x="0" y="96"/>
              <a:ext cx="127" cy="74"/>
            </a:xfrm>
            <a:custGeom>
              <a:avLst/>
              <a:gdLst/>
              <a:ahLst/>
              <a:cxnLst/>
              <a:rect l="0" t="0" r="r" b="b"/>
              <a:pathLst>
                <a:path w="21600" h="21600">
                  <a:moveTo>
                    <a:pt x="0" y="6171"/>
                  </a:moveTo>
                  <a:lnTo>
                    <a:pt x="0" y="18513"/>
                  </a:lnTo>
                  <a:cubicBezTo>
                    <a:pt x="0" y="20216"/>
                    <a:pt x="805" y="21600"/>
                    <a:pt x="1799" y="21600"/>
                  </a:cubicBezTo>
                  <a:lnTo>
                    <a:pt x="3600" y="21600"/>
                  </a:lnTo>
                  <a:lnTo>
                    <a:pt x="18000" y="21600"/>
                  </a:lnTo>
                  <a:lnTo>
                    <a:pt x="19799" y="21600"/>
                  </a:lnTo>
                  <a:cubicBezTo>
                    <a:pt x="20795" y="21600"/>
                    <a:pt x="21600" y="20216"/>
                    <a:pt x="21600" y="18513"/>
                  </a:cubicBezTo>
                  <a:lnTo>
                    <a:pt x="21600" y="6171"/>
                  </a:lnTo>
                  <a:cubicBezTo>
                    <a:pt x="21600" y="2761"/>
                    <a:pt x="19988" y="0"/>
                    <a:pt x="18000" y="0"/>
                  </a:cubicBezTo>
                  <a:lnTo>
                    <a:pt x="16354" y="0"/>
                  </a:lnTo>
                  <a:cubicBezTo>
                    <a:pt x="16103" y="0"/>
                    <a:pt x="15729" y="195"/>
                    <a:pt x="15523" y="440"/>
                  </a:cubicBezTo>
                  <a:lnTo>
                    <a:pt x="13683" y="2596"/>
                  </a:lnTo>
                  <a:cubicBezTo>
                    <a:pt x="13475" y="2838"/>
                    <a:pt x="13249" y="3373"/>
                    <a:pt x="13177" y="3785"/>
                  </a:cubicBezTo>
                  <a:lnTo>
                    <a:pt x="11031" y="16243"/>
                  </a:lnTo>
                  <a:cubicBezTo>
                    <a:pt x="10959" y="16655"/>
                    <a:pt x="10841" y="16659"/>
                    <a:pt x="10767" y="16248"/>
                  </a:cubicBezTo>
                  <a:lnTo>
                    <a:pt x="8511" y="3999"/>
                  </a:lnTo>
                  <a:cubicBezTo>
                    <a:pt x="8437" y="3587"/>
                    <a:pt x="8205" y="3059"/>
                    <a:pt x="7996" y="2817"/>
                  </a:cubicBezTo>
                  <a:lnTo>
                    <a:pt x="5932" y="437"/>
                  </a:lnTo>
                  <a:cubicBezTo>
                    <a:pt x="5721" y="198"/>
                    <a:pt x="5348" y="0"/>
                    <a:pt x="5096" y="0"/>
                  </a:cubicBezTo>
                  <a:lnTo>
                    <a:pt x="3602" y="0"/>
                  </a:lnTo>
                  <a:cubicBezTo>
                    <a:pt x="1612" y="0"/>
                    <a:pt x="0" y="2763"/>
                    <a:pt x="0" y="6171"/>
                  </a:cubicBezTo>
                  <a:close/>
                  <a:moveTo>
                    <a:pt x="7986" y="11863"/>
                  </a:moveTo>
                  <a:cubicBezTo>
                    <a:pt x="8407" y="11863"/>
                    <a:pt x="8746" y="12449"/>
                    <a:pt x="8746" y="13168"/>
                  </a:cubicBezTo>
                  <a:cubicBezTo>
                    <a:pt x="8746" y="13889"/>
                    <a:pt x="8407" y="14475"/>
                    <a:pt x="7986" y="14475"/>
                  </a:cubicBezTo>
                  <a:cubicBezTo>
                    <a:pt x="7565" y="14475"/>
                    <a:pt x="7226" y="13889"/>
                    <a:pt x="7226" y="13168"/>
                  </a:cubicBezTo>
                  <a:cubicBezTo>
                    <a:pt x="7226" y="12449"/>
                    <a:pt x="7567" y="11863"/>
                    <a:pt x="7986" y="11863"/>
                  </a:cubicBezTo>
                  <a:close/>
                  <a:moveTo>
                    <a:pt x="7986" y="16555"/>
                  </a:moveTo>
                  <a:cubicBezTo>
                    <a:pt x="8407" y="16555"/>
                    <a:pt x="8746" y="17139"/>
                    <a:pt x="8746" y="17860"/>
                  </a:cubicBezTo>
                  <a:cubicBezTo>
                    <a:pt x="8746" y="18578"/>
                    <a:pt x="8407" y="19165"/>
                    <a:pt x="7986" y="19165"/>
                  </a:cubicBezTo>
                  <a:cubicBezTo>
                    <a:pt x="7565" y="19165"/>
                    <a:pt x="7226" y="18578"/>
                    <a:pt x="7226" y="17860"/>
                  </a:cubicBezTo>
                  <a:cubicBezTo>
                    <a:pt x="7226" y="17139"/>
                    <a:pt x="7567" y="16555"/>
                    <a:pt x="7986" y="16555"/>
                  </a:cubicBezTo>
                  <a:close/>
                  <a:moveTo>
                    <a:pt x="7986" y="1655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42" name="Group 285"/>
          <p:cNvGrpSpPr/>
          <p:nvPr/>
        </p:nvGrpSpPr>
        <p:grpSpPr bwMode="auto">
          <a:xfrm>
            <a:off x="6174199" y="980633"/>
            <a:ext cx="112611" cy="150739"/>
            <a:chOff x="0" y="0"/>
            <a:chExt cx="127" cy="170"/>
          </a:xfrm>
          <a:solidFill>
            <a:schemeClr val="tx1"/>
          </a:solidFill>
        </p:grpSpPr>
        <p:sp>
          <p:nvSpPr>
            <p:cNvPr id="163" name="AutoShape 283"/>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6"/>
                    <a:pt x="19021" y="17796"/>
                  </a:cubicBezTo>
                  <a:cubicBezTo>
                    <a:pt x="17450" y="18022"/>
                    <a:pt x="17450" y="13764"/>
                    <a:pt x="17450" y="13764"/>
                  </a:cubicBezTo>
                  <a:lnTo>
                    <a:pt x="17450" y="10799"/>
                  </a:lnTo>
                  <a:cubicBezTo>
                    <a:pt x="17450" y="4836"/>
                    <a:pt x="14014" y="0"/>
                    <a:pt x="9774" y="0"/>
                  </a:cubicBezTo>
                  <a:close/>
                  <a:moveTo>
                    <a:pt x="9774" y="2414"/>
                  </a:moveTo>
                  <a:cubicBezTo>
                    <a:pt x="12438" y="2414"/>
                    <a:pt x="14921" y="5015"/>
                    <a:pt x="14921" y="8218"/>
                  </a:cubicBezTo>
                  <a:cubicBezTo>
                    <a:pt x="14921" y="8369"/>
                    <a:pt x="14915" y="8520"/>
                    <a:pt x="14905" y="8666"/>
                  </a:cubicBezTo>
                  <a:cubicBezTo>
                    <a:pt x="14889" y="8910"/>
                    <a:pt x="14830" y="8802"/>
                    <a:pt x="14742" y="8444"/>
                  </a:cubicBezTo>
                  <a:cubicBezTo>
                    <a:pt x="14134" y="5992"/>
                    <a:pt x="11992" y="4186"/>
                    <a:pt x="9774" y="4186"/>
                  </a:cubicBezTo>
                  <a:cubicBezTo>
                    <a:pt x="7557" y="4186"/>
                    <a:pt x="5279" y="5992"/>
                    <a:pt x="4651" y="8444"/>
                  </a:cubicBezTo>
                  <a:cubicBezTo>
                    <a:pt x="4558" y="8804"/>
                    <a:pt x="4497" y="8912"/>
                    <a:pt x="4481" y="8666"/>
                  </a:cubicBezTo>
                  <a:cubicBezTo>
                    <a:pt x="4473" y="8522"/>
                    <a:pt x="4468" y="8369"/>
                    <a:pt x="4468" y="8218"/>
                  </a:cubicBezTo>
                  <a:cubicBezTo>
                    <a:pt x="4468" y="5015"/>
                    <a:pt x="7111" y="2414"/>
                    <a:pt x="9774" y="2414"/>
                  </a:cubicBezTo>
                  <a:close/>
                  <a:moveTo>
                    <a:pt x="9774" y="18899"/>
                  </a:moveTo>
                  <a:cubicBezTo>
                    <a:pt x="6596" y="18899"/>
                    <a:pt x="4017" y="15498"/>
                    <a:pt x="4017" y="11029"/>
                  </a:cubicBezTo>
                  <a:cubicBezTo>
                    <a:pt x="4017" y="11029"/>
                    <a:pt x="6580" y="7870"/>
                    <a:pt x="9829" y="7870"/>
                  </a:cubicBezTo>
                  <a:cubicBezTo>
                    <a:pt x="13125" y="7870"/>
                    <a:pt x="15530" y="11029"/>
                    <a:pt x="15530" y="11029"/>
                  </a:cubicBezTo>
                  <a:cubicBezTo>
                    <a:pt x="15530" y="15498"/>
                    <a:pt x="12954" y="18899"/>
                    <a:pt x="9774" y="18899"/>
                  </a:cubicBezTo>
                  <a:close/>
                  <a:moveTo>
                    <a:pt x="9774" y="18899"/>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4" name="AutoShape 284"/>
            <p:cNvSpPr/>
            <p:nvPr/>
          </p:nvSpPr>
          <p:spPr bwMode="auto">
            <a:xfrm>
              <a:off x="0" y="96"/>
              <a:ext cx="127" cy="74"/>
            </a:xfrm>
            <a:custGeom>
              <a:avLst/>
              <a:gdLst/>
              <a:ahLst/>
              <a:cxnLst/>
              <a:rect l="0" t="0" r="r" b="b"/>
              <a:pathLst>
                <a:path w="21600" h="21600">
                  <a:moveTo>
                    <a:pt x="0" y="6173"/>
                  </a:moveTo>
                  <a:lnTo>
                    <a:pt x="0" y="18514"/>
                  </a:lnTo>
                  <a:cubicBezTo>
                    <a:pt x="0" y="20216"/>
                    <a:pt x="805" y="21600"/>
                    <a:pt x="1799" y="21600"/>
                  </a:cubicBezTo>
                  <a:lnTo>
                    <a:pt x="3600" y="21600"/>
                  </a:lnTo>
                  <a:lnTo>
                    <a:pt x="18000" y="21600"/>
                  </a:lnTo>
                  <a:lnTo>
                    <a:pt x="19799" y="21600"/>
                  </a:lnTo>
                  <a:cubicBezTo>
                    <a:pt x="20795" y="21600"/>
                    <a:pt x="21600" y="20216"/>
                    <a:pt x="21600" y="18514"/>
                  </a:cubicBezTo>
                  <a:lnTo>
                    <a:pt x="21600" y="6173"/>
                  </a:lnTo>
                  <a:cubicBezTo>
                    <a:pt x="21600" y="2763"/>
                    <a:pt x="19988" y="2"/>
                    <a:pt x="18000" y="2"/>
                  </a:cubicBezTo>
                  <a:lnTo>
                    <a:pt x="16354" y="2"/>
                  </a:lnTo>
                  <a:cubicBezTo>
                    <a:pt x="16101" y="2"/>
                    <a:pt x="15729" y="198"/>
                    <a:pt x="15523" y="440"/>
                  </a:cubicBezTo>
                  <a:lnTo>
                    <a:pt x="13682" y="2596"/>
                  </a:lnTo>
                  <a:cubicBezTo>
                    <a:pt x="13474" y="2838"/>
                    <a:pt x="13247" y="3372"/>
                    <a:pt x="13175" y="3784"/>
                  </a:cubicBezTo>
                  <a:lnTo>
                    <a:pt x="11030" y="16241"/>
                  </a:lnTo>
                  <a:cubicBezTo>
                    <a:pt x="10958" y="16653"/>
                    <a:pt x="10840" y="16658"/>
                    <a:pt x="10765" y="16246"/>
                  </a:cubicBezTo>
                  <a:lnTo>
                    <a:pt x="8510" y="3998"/>
                  </a:lnTo>
                  <a:cubicBezTo>
                    <a:pt x="8435" y="3586"/>
                    <a:pt x="8203" y="3058"/>
                    <a:pt x="7994" y="2817"/>
                  </a:cubicBezTo>
                  <a:lnTo>
                    <a:pt x="5930" y="437"/>
                  </a:lnTo>
                  <a:cubicBezTo>
                    <a:pt x="5720" y="195"/>
                    <a:pt x="5347" y="0"/>
                    <a:pt x="5094" y="0"/>
                  </a:cubicBezTo>
                  <a:lnTo>
                    <a:pt x="3600" y="0"/>
                  </a:lnTo>
                  <a:cubicBezTo>
                    <a:pt x="1612" y="2"/>
                    <a:pt x="0" y="2763"/>
                    <a:pt x="0" y="6173"/>
                  </a:cubicBezTo>
                  <a:close/>
                  <a:moveTo>
                    <a:pt x="7988" y="11862"/>
                  </a:moveTo>
                  <a:cubicBezTo>
                    <a:pt x="8408" y="11862"/>
                    <a:pt x="8747" y="12448"/>
                    <a:pt x="8747" y="13167"/>
                  </a:cubicBezTo>
                  <a:cubicBezTo>
                    <a:pt x="8747" y="13888"/>
                    <a:pt x="8408" y="14471"/>
                    <a:pt x="7988" y="14471"/>
                  </a:cubicBezTo>
                  <a:cubicBezTo>
                    <a:pt x="7567" y="14471"/>
                    <a:pt x="7226" y="13885"/>
                    <a:pt x="7226" y="13167"/>
                  </a:cubicBezTo>
                  <a:cubicBezTo>
                    <a:pt x="7226" y="12448"/>
                    <a:pt x="7567" y="11862"/>
                    <a:pt x="7988" y="11862"/>
                  </a:cubicBezTo>
                  <a:close/>
                  <a:moveTo>
                    <a:pt x="7988" y="16555"/>
                  </a:moveTo>
                  <a:cubicBezTo>
                    <a:pt x="8408" y="16555"/>
                    <a:pt x="8747" y="17139"/>
                    <a:pt x="8747" y="17862"/>
                  </a:cubicBezTo>
                  <a:cubicBezTo>
                    <a:pt x="8747" y="18581"/>
                    <a:pt x="8408" y="19167"/>
                    <a:pt x="7988" y="19167"/>
                  </a:cubicBezTo>
                  <a:cubicBezTo>
                    <a:pt x="7567" y="19167"/>
                    <a:pt x="7226" y="18581"/>
                    <a:pt x="7226" y="17862"/>
                  </a:cubicBezTo>
                  <a:cubicBezTo>
                    <a:pt x="7226" y="17139"/>
                    <a:pt x="7567" y="16555"/>
                    <a:pt x="7988" y="16555"/>
                  </a:cubicBezTo>
                  <a:close/>
                  <a:moveTo>
                    <a:pt x="7988" y="16555"/>
                  </a:moveTo>
                </a:path>
              </a:pathLst>
            </a:custGeom>
            <a:grp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6532" name="Text Placeholder 8"/>
          <p:cNvSpPr txBox="1"/>
          <p:nvPr/>
        </p:nvSpPr>
        <p:spPr>
          <a:xfrm>
            <a:off x="642938" y="1357313"/>
            <a:ext cx="2727325" cy="2900362"/>
          </a:xfrm>
          <a:prstGeom prst="rect">
            <a:avLst/>
          </a:prstGeom>
          <a:noFill/>
          <a:ln w="9525">
            <a:noFill/>
          </a:ln>
          <a:extLst>
            <a:ext uri="{909E8E84-426E-40DD-AFC4-6F175D3DCCD1}">
              <a14:hiddenFill xmlns:a14="http://schemas.microsoft.com/office/drawing/2010/main">
                <a:solidFill>
                  <a:schemeClr val="bg1"/>
                </a:solidFill>
              </a14:hiddenFill>
            </a:ext>
          </a:extLst>
        </p:spPr>
        <p:txBody>
          <a:bodyPr anchor="t"/>
          <a:p>
            <a:pPr defTabSz="457200">
              <a:lnSpc>
                <a:spcPct val="130000"/>
              </a:lnSpc>
              <a:spcBef>
                <a:spcPct val="20000"/>
              </a:spcBef>
            </a:pPr>
            <a:r>
              <a:rPr lang="en-US" altLang="zh-CN" sz="800" dirty="0">
                <a:latin typeface="微软雅黑" panose="020B0503020204020204" pitchFamily="34" charset="-122"/>
                <a:ea typeface="微软雅黑" panose="020B0503020204020204" pitchFamily="34" charset="-122"/>
              </a:rPr>
              <a:t>Lorem ipsum dolor sit amet, consectetur adipiscing elit, sed do eiusmod tempor incididunt ut labore et dolore magna aliqua. Ut enim ad minim veniam, quis nostrud exercitation ullamco laboris nisi ut aliquip ex ea commodo consequat.</a:t>
            </a: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r>
              <a:rPr lang="en-US" altLang="zh-CN" sz="800" dirty="0">
                <a:latin typeface="微软雅黑" panose="020B0503020204020204" pitchFamily="34" charset="-122"/>
                <a:ea typeface="微软雅黑" panose="020B0503020204020204" pitchFamily="34" charset="-122"/>
              </a:rPr>
              <a:t>Vestibulum ligut praesent commodo cursus magna, consectetur et. Cum socis natoque penatibus et magnis dis tellus parturient pharetra montes. Praesent commodo cursus magna, vel scelerisque nisl consectetur et. Integer posuere erat a ante venenatis dapibus posuere velit aliquet. Maecenas sed diam eget risus varius blandit sit amet non magna. Aenean lacinia bibendum nulla sed consectetur. Vestibulum id ligula porta felis euismod semper.</a:t>
            </a:r>
            <a:endParaRPr lang="en-US" altLang="zh-CN" sz="800" dirty="0">
              <a:latin typeface="微软雅黑" panose="020B0503020204020204" pitchFamily="34" charset="-122"/>
              <a:ea typeface="微软雅黑" panose="020B0503020204020204" pitchFamily="34" charset="-122"/>
            </a:endParaRPr>
          </a:p>
          <a:p>
            <a:pPr defTabSz="457200">
              <a:lnSpc>
                <a:spcPct val="130000"/>
              </a:lnSpc>
              <a:spcBef>
                <a:spcPct val="20000"/>
              </a:spcBef>
            </a:pPr>
            <a:endParaRPr lang="en-US" altLang="zh-CN" sz="800" dirty="0">
              <a:latin typeface="微软雅黑" panose="020B0503020204020204" pitchFamily="34" charset="-122"/>
              <a:ea typeface="微软雅黑" panose="020B0503020204020204" pitchFamily="34" charset="-122"/>
            </a:endParaRPr>
          </a:p>
        </p:txBody>
      </p:sp>
      <p:sp>
        <p:nvSpPr>
          <p:cNvPr id="16533" name="AutoShape 94"/>
          <p:cNvSpPr/>
          <p:nvPr/>
        </p:nvSpPr>
        <p:spPr>
          <a:xfrm>
            <a:off x="7918450" y="2406650"/>
            <a:ext cx="114300" cy="112713"/>
          </a:xfrm>
          <a:custGeom>
            <a:avLst/>
            <a:gdLst/>
            <a:ahLst/>
            <a:cxnLst>
              <a:cxn ang="0">
                <a:pos x="21598" y="10799"/>
              </a:cxn>
              <a:cxn ang="0">
                <a:pos x="20776" y="6666"/>
              </a:cxn>
              <a:cxn ang="0">
                <a:pos x="18435" y="3163"/>
              </a:cxn>
              <a:cxn ang="0">
                <a:pos x="14932" y="822"/>
              </a:cxn>
              <a:cxn ang="0">
                <a:pos x="10799" y="0"/>
              </a:cxn>
              <a:cxn ang="0">
                <a:pos x="6666" y="822"/>
              </a:cxn>
              <a:cxn ang="0">
                <a:pos x="3163" y="3163"/>
              </a:cxn>
              <a:cxn ang="0">
                <a:pos x="822" y="6666"/>
              </a:cxn>
              <a:cxn ang="0">
                <a:pos x="0" y="10799"/>
              </a:cxn>
              <a:cxn ang="0">
                <a:pos x="822" y="14932"/>
              </a:cxn>
              <a:cxn ang="0">
                <a:pos x="3163" y="18435"/>
              </a:cxn>
              <a:cxn ang="0">
                <a:pos x="6666" y="20776"/>
              </a:cxn>
              <a:cxn ang="0">
                <a:pos x="10799" y="21598"/>
              </a:cxn>
              <a:cxn ang="0">
                <a:pos x="14932" y="20776"/>
              </a:cxn>
              <a:cxn ang="0">
                <a:pos x="18435" y="18435"/>
              </a:cxn>
              <a:cxn ang="0">
                <a:pos x="20776" y="14932"/>
              </a:cxn>
              <a:cxn ang="0">
                <a:pos x="21598" y="10799"/>
              </a:cxn>
              <a:cxn ang="0">
                <a:pos x="21598" y="10799"/>
              </a:cxn>
            </a:cxnLst>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w="9525">
            <a:noFill/>
          </a:ln>
        </p:spPr>
        <p:txBody>
          <a:bodyPr/>
          <a:p>
            <a:endParaRPr lang="zh-CN" altLang="en-US"/>
          </a:p>
        </p:txBody>
      </p:sp>
      <p:sp>
        <p:nvSpPr>
          <p:cNvPr id="16534" name="AutoShape 96"/>
          <p:cNvSpPr/>
          <p:nvPr/>
        </p:nvSpPr>
        <p:spPr>
          <a:xfrm>
            <a:off x="6337300" y="2917825"/>
            <a:ext cx="114300" cy="112713"/>
          </a:xfrm>
          <a:custGeom>
            <a:avLst/>
            <a:gdLst/>
            <a:ahLst/>
            <a:cxnLst>
              <a:cxn ang="0">
                <a:pos x="21598" y="10799"/>
              </a:cxn>
              <a:cxn ang="0">
                <a:pos x="20776" y="6666"/>
              </a:cxn>
              <a:cxn ang="0">
                <a:pos x="18435" y="3163"/>
              </a:cxn>
              <a:cxn ang="0">
                <a:pos x="14932" y="822"/>
              </a:cxn>
              <a:cxn ang="0">
                <a:pos x="10799" y="0"/>
              </a:cxn>
              <a:cxn ang="0">
                <a:pos x="6666" y="822"/>
              </a:cxn>
              <a:cxn ang="0">
                <a:pos x="3163" y="3163"/>
              </a:cxn>
              <a:cxn ang="0">
                <a:pos x="822" y="6666"/>
              </a:cxn>
              <a:cxn ang="0">
                <a:pos x="0" y="10799"/>
              </a:cxn>
              <a:cxn ang="0">
                <a:pos x="822" y="14932"/>
              </a:cxn>
              <a:cxn ang="0">
                <a:pos x="3163" y="18435"/>
              </a:cxn>
              <a:cxn ang="0">
                <a:pos x="6666" y="20776"/>
              </a:cxn>
              <a:cxn ang="0">
                <a:pos x="10799" y="21598"/>
              </a:cxn>
              <a:cxn ang="0">
                <a:pos x="14932" y="20776"/>
              </a:cxn>
              <a:cxn ang="0">
                <a:pos x="18435" y="18435"/>
              </a:cxn>
              <a:cxn ang="0">
                <a:pos x="20776" y="14932"/>
              </a:cxn>
              <a:cxn ang="0">
                <a:pos x="21598" y="10799"/>
              </a:cxn>
              <a:cxn ang="0">
                <a:pos x="21598" y="10799"/>
              </a:cxn>
            </a:cxnLst>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tx1"/>
          </a:solidFill>
          <a:ln w="9525">
            <a:noFill/>
          </a:ln>
        </p:spPr>
        <p:txBody>
          <a:bodyPr/>
          <a:p>
            <a:endParaRPr lang="zh-CN" altLang="en-US"/>
          </a:p>
        </p:txBody>
      </p:sp>
      <p:sp>
        <p:nvSpPr>
          <p:cNvPr id="16535" name="AutoShape 1"/>
          <p:cNvSpPr/>
          <p:nvPr/>
        </p:nvSpPr>
        <p:spPr>
          <a:xfrm>
            <a:off x="5251450" y="2044700"/>
            <a:ext cx="766763" cy="766763"/>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4" y="20329"/>
                  <a:pt x="20329" y="16055"/>
                  <a:pt x="20329" y="10800"/>
                </a:cubicBezTo>
                <a:cubicBezTo>
                  <a:pt x="20329" y="5545"/>
                  <a:pt x="16055" y="1271"/>
                  <a:pt x="10800" y="1271"/>
                </a:cubicBezTo>
                <a:close/>
                <a:moveTo>
                  <a:pt x="10800" y="1271"/>
                </a:moveTo>
              </a:path>
            </a:pathLst>
          </a:custGeom>
          <a:solidFill>
            <a:schemeClr val="tx1"/>
          </a:solidFill>
          <a:ln w="9525">
            <a:noFill/>
          </a:ln>
        </p:spPr>
        <p:txBody>
          <a:bodyPr/>
          <a:p>
            <a:endParaRPr lang="zh-CN" altLang="en-US"/>
          </a:p>
        </p:txBody>
      </p:sp>
      <p:sp>
        <p:nvSpPr>
          <p:cNvPr id="7" name="AutoShape 2"/>
          <p:cNvSpPr/>
          <p:nvPr/>
        </p:nvSpPr>
        <p:spPr bwMode="auto">
          <a:xfrm>
            <a:off x="6862763" y="3130550"/>
            <a:ext cx="765175" cy="76517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5"/>
                  <a:pt x="16054" y="1270"/>
                  <a:pt x="10800" y="1270"/>
                </a:cubicBezTo>
                <a:close/>
                <a:moveTo>
                  <a:pt x="10800" y="1270"/>
                </a:moveTo>
              </a:path>
            </a:pathLst>
          </a:custGeom>
          <a:solidFill>
            <a:schemeClr val="tx1"/>
          </a:solidFill>
          <a:ln>
            <a:noFill/>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8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537" name="AutoShape 3"/>
          <p:cNvSpPr/>
          <p:nvPr/>
        </p:nvSpPr>
        <p:spPr>
          <a:xfrm>
            <a:off x="5414963" y="3746500"/>
            <a:ext cx="582612" cy="582613"/>
          </a:xfrm>
          <a:custGeom>
            <a:avLst/>
            <a:gdLst/>
            <a:ahLst/>
            <a:cxnLst>
              <a:cxn ang="0">
                <a:pos x="10800" y="21600"/>
              </a:cxn>
              <a:cxn ang="0">
                <a:pos x="0" y="10800"/>
              </a:cxn>
              <a:cxn ang="0">
                <a:pos x="10800" y="0"/>
              </a:cxn>
              <a:cxn ang="0">
                <a:pos x="21600" y="10800"/>
              </a:cxn>
              <a:cxn ang="0">
                <a:pos x="10800" y="21600"/>
              </a:cxn>
              <a:cxn ang="0">
                <a:pos x="10800" y="1270"/>
              </a:cxn>
              <a:cxn ang="0">
                <a:pos x="1270" y="10800"/>
              </a:cxn>
              <a:cxn ang="0">
                <a:pos x="10800" y="20330"/>
              </a:cxn>
              <a:cxn ang="0">
                <a:pos x="20329" y="10800"/>
              </a:cxn>
              <a:cxn ang="0">
                <a:pos x="10800" y="1270"/>
              </a:cxn>
              <a:cxn ang="0">
                <a:pos x="10800" y="1270"/>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tx1"/>
          </a:solidFill>
          <a:ln w="9525">
            <a:noFill/>
          </a:ln>
        </p:spPr>
        <p:txBody>
          <a:bodyPr/>
          <a:p>
            <a:endParaRPr lang="zh-CN" altLang="en-US"/>
          </a:p>
        </p:txBody>
      </p:sp>
      <p:sp>
        <p:nvSpPr>
          <p:cNvPr id="16538" name="AutoShape 5"/>
          <p:cNvSpPr/>
          <p:nvPr/>
        </p:nvSpPr>
        <p:spPr>
          <a:xfrm>
            <a:off x="6791325" y="490538"/>
            <a:ext cx="581025" cy="582612"/>
          </a:xfrm>
          <a:custGeom>
            <a:avLst/>
            <a:gdLst/>
            <a:ahLst/>
            <a:cxnLst>
              <a:cxn ang="0">
                <a:pos x="10800" y="21600"/>
              </a:cxn>
              <a:cxn ang="0">
                <a:pos x="0" y="10800"/>
              </a:cxn>
              <a:cxn ang="0">
                <a:pos x="10800" y="0"/>
              </a:cxn>
              <a:cxn ang="0">
                <a:pos x="21600" y="10800"/>
              </a:cxn>
              <a:cxn ang="0">
                <a:pos x="10800" y="21600"/>
              </a:cxn>
              <a:cxn ang="0">
                <a:pos x="10800" y="1271"/>
              </a:cxn>
              <a:cxn ang="0">
                <a:pos x="1270" y="10800"/>
              </a:cxn>
              <a:cxn ang="0">
                <a:pos x="10800" y="20329"/>
              </a:cxn>
              <a:cxn ang="0">
                <a:pos x="20330"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6"/>
                  <a:pt x="1270" y="10800"/>
                </a:cubicBezTo>
                <a:cubicBezTo>
                  <a:pt x="1270" y="16054"/>
                  <a:pt x="5545" y="20329"/>
                  <a:pt x="10800" y="20329"/>
                </a:cubicBezTo>
                <a:cubicBezTo>
                  <a:pt x="16055" y="20329"/>
                  <a:pt x="20330" y="16054"/>
                  <a:pt x="20330" y="10800"/>
                </a:cubicBezTo>
                <a:cubicBezTo>
                  <a:pt x="20330" y="5546"/>
                  <a:pt x="16055" y="1271"/>
                  <a:pt x="10800" y="1271"/>
                </a:cubicBezTo>
                <a:close/>
                <a:moveTo>
                  <a:pt x="10800" y="1271"/>
                </a:moveTo>
              </a:path>
            </a:pathLst>
          </a:custGeom>
          <a:solidFill>
            <a:schemeClr val="tx1"/>
          </a:solidFill>
          <a:ln w="9525">
            <a:noFill/>
          </a:ln>
        </p:spPr>
        <p:txBody>
          <a:bodyPr/>
          <a:p>
            <a:endParaRPr lang="zh-CN" altLang="en-US"/>
          </a:p>
        </p:txBody>
      </p:sp>
      <p:sp>
        <p:nvSpPr>
          <p:cNvPr id="16539" name="AutoShape 6"/>
          <p:cNvSpPr/>
          <p:nvPr/>
        </p:nvSpPr>
        <p:spPr>
          <a:xfrm>
            <a:off x="7394575" y="1562100"/>
            <a:ext cx="581025" cy="582613"/>
          </a:xfrm>
          <a:custGeom>
            <a:avLst/>
            <a:gdLst/>
            <a:ahLst/>
            <a:cxnLst>
              <a:cxn ang="0">
                <a:pos x="10800" y="21600"/>
              </a:cxn>
              <a:cxn ang="0">
                <a:pos x="0" y="10800"/>
              </a:cxn>
              <a:cxn ang="0">
                <a:pos x="10800" y="0"/>
              </a:cxn>
              <a:cxn ang="0">
                <a:pos x="21600" y="10800"/>
              </a:cxn>
              <a:cxn ang="0">
                <a:pos x="10800" y="21600"/>
              </a:cxn>
              <a:cxn ang="0">
                <a:pos x="10800" y="1270"/>
              </a:cxn>
              <a:cxn ang="0">
                <a:pos x="1270" y="10800"/>
              </a:cxn>
              <a:cxn ang="0">
                <a:pos x="10800" y="20329"/>
              </a:cxn>
              <a:cxn ang="0">
                <a:pos x="20330" y="10800"/>
              </a:cxn>
              <a:cxn ang="0">
                <a:pos x="10800" y="1270"/>
              </a:cxn>
              <a:cxn ang="0">
                <a:pos x="10800" y="1270"/>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29"/>
                  <a:pt x="10800" y="20329"/>
                </a:cubicBezTo>
                <a:cubicBezTo>
                  <a:pt x="16055" y="20329"/>
                  <a:pt x="20330" y="16055"/>
                  <a:pt x="20330" y="10800"/>
                </a:cubicBezTo>
                <a:cubicBezTo>
                  <a:pt x="20330" y="5545"/>
                  <a:pt x="16055" y="1270"/>
                  <a:pt x="10800" y="1270"/>
                </a:cubicBezTo>
                <a:close/>
                <a:moveTo>
                  <a:pt x="10800" y="1270"/>
                </a:moveTo>
              </a:path>
            </a:pathLst>
          </a:custGeom>
          <a:solidFill>
            <a:schemeClr val="tx1"/>
          </a:solidFill>
          <a:ln w="9525">
            <a:noFill/>
          </a:ln>
        </p:spPr>
        <p:txBody>
          <a:bodyPr/>
          <a:p>
            <a:endParaRPr lang="zh-CN" altLang="en-US"/>
          </a:p>
        </p:txBody>
      </p:sp>
      <p:sp>
        <p:nvSpPr>
          <p:cNvPr id="16540" name="AutoShape 7"/>
          <p:cNvSpPr/>
          <p:nvPr/>
        </p:nvSpPr>
        <p:spPr>
          <a:xfrm>
            <a:off x="6492875" y="2236788"/>
            <a:ext cx="419100" cy="417512"/>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tx1"/>
          </a:solidFill>
          <a:ln w="9525">
            <a:noFill/>
          </a:ln>
        </p:spPr>
        <p:txBody>
          <a:bodyPr/>
          <a:p>
            <a:endParaRPr lang="zh-CN" altLang="en-US"/>
          </a:p>
        </p:txBody>
      </p:sp>
      <p:sp>
        <p:nvSpPr>
          <p:cNvPr id="16541" name="AutoShape 10"/>
          <p:cNvSpPr/>
          <p:nvPr/>
        </p:nvSpPr>
        <p:spPr>
          <a:xfrm>
            <a:off x="4592638" y="3386138"/>
            <a:ext cx="417512" cy="417512"/>
          </a:xfrm>
          <a:custGeom>
            <a:avLst/>
            <a:gdLst/>
            <a:ahLst/>
            <a:cxnLst>
              <a:cxn ang="0">
                <a:pos x="10800" y="21600"/>
              </a:cxn>
              <a:cxn ang="0">
                <a:pos x="0" y="10800"/>
              </a:cxn>
              <a:cxn ang="0">
                <a:pos x="10800" y="0"/>
              </a:cxn>
              <a:cxn ang="0">
                <a:pos x="21600" y="10800"/>
              </a:cxn>
              <a:cxn ang="0">
                <a:pos x="10800" y="21600"/>
              </a:cxn>
              <a:cxn ang="0">
                <a:pos x="10800" y="1271"/>
              </a:cxn>
              <a:cxn ang="0">
                <a:pos x="1271" y="10800"/>
              </a:cxn>
              <a:cxn ang="0">
                <a:pos x="10800" y="20329"/>
              </a:cxn>
              <a:cxn ang="0">
                <a:pos x="20329"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tx1"/>
          </a:solidFill>
          <a:ln w="9525">
            <a:noFill/>
          </a:ln>
        </p:spPr>
        <p:txBody>
          <a:bodyPr/>
          <a:p>
            <a:endParaRPr lang="zh-CN" altLang="en-US"/>
          </a:p>
        </p:txBody>
      </p:sp>
      <p:sp>
        <p:nvSpPr>
          <p:cNvPr id="16542" name="AutoShape 14"/>
          <p:cNvSpPr/>
          <p:nvPr/>
        </p:nvSpPr>
        <p:spPr>
          <a:xfrm>
            <a:off x="4216400" y="4478338"/>
            <a:ext cx="261938" cy="261937"/>
          </a:xfrm>
          <a:custGeom>
            <a:avLst/>
            <a:gdLst/>
            <a:ahLst/>
            <a:cxnLst>
              <a:cxn ang="0">
                <a:pos x="10800" y="21600"/>
              </a:cxn>
              <a:cxn ang="0">
                <a:pos x="0" y="10800"/>
              </a:cxn>
              <a:cxn ang="0">
                <a:pos x="10800" y="0"/>
              </a:cxn>
              <a:cxn ang="0">
                <a:pos x="21600" y="10800"/>
              </a:cxn>
              <a:cxn ang="0">
                <a:pos x="10800" y="21600"/>
              </a:cxn>
              <a:cxn ang="0">
                <a:pos x="10800" y="1271"/>
              </a:cxn>
              <a:cxn ang="0">
                <a:pos x="1270" y="10800"/>
              </a:cxn>
              <a:cxn ang="0">
                <a:pos x="10800" y="20329"/>
              </a:cxn>
              <a:cxn ang="0">
                <a:pos x="20330" y="10800"/>
              </a:cxn>
              <a:cxn ang="0">
                <a:pos x="10800" y="1271"/>
              </a:cxn>
              <a:cxn ang="0">
                <a:pos x="10800" y="1271"/>
              </a:cxn>
            </a:cxnLst>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29"/>
                  <a:pt x="10800" y="20329"/>
                </a:cubicBezTo>
                <a:cubicBezTo>
                  <a:pt x="16055" y="20329"/>
                  <a:pt x="20330" y="16055"/>
                  <a:pt x="20330" y="10800"/>
                </a:cubicBezTo>
                <a:cubicBezTo>
                  <a:pt x="20330" y="5545"/>
                  <a:pt x="16055" y="1271"/>
                  <a:pt x="10800" y="1271"/>
                </a:cubicBezTo>
                <a:close/>
                <a:moveTo>
                  <a:pt x="10800" y="1271"/>
                </a:moveTo>
              </a:path>
            </a:pathLst>
          </a:custGeom>
          <a:solidFill>
            <a:schemeClr val="tx1"/>
          </a:solidFill>
          <a:ln w="9525">
            <a:noFill/>
          </a:ln>
        </p:spPr>
        <p:txBody>
          <a:bodyPr/>
          <a:p>
            <a:endParaRPr lang="zh-CN" altLang="en-US"/>
          </a:p>
        </p:txBody>
      </p:sp>
      <p:sp>
        <p:nvSpPr>
          <p:cNvPr id="16545" name="文本框 3"/>
          <p:cNvSpPr txBox="1"/>
          <p:nvPr/>
        </p:nvSpPr>
        <p:spPr>
          <a:xfrm>
            <a:off x="1670050" y="142875"/>
            <a:ext cx="4540250" cy="396875"/>
          </a:xfrm>
          <a:prstGeom prst="rect">
            <a:avLst/>
          </a:prstGeom>
          <a:noFill/>
          <a:ln w="9525">
            <a:noFill/>
          </a:ln>
        </p:spPr>
        <p:txBody>
          <a:bodyPr anchor="t">
            <a:spAutoFit/>
          </a:bodyPr>
          <a:p>
            <a:r>
              <a:rPr lang="en-US" altLang="zh-CN" sz="2000" dirty="0">
                <a:solidFill>
                  <a:srgbClr val="183A5D"/>
                </a:solidFill>
                <a:latin typeface="微软雅黑" panose="020B0503020204020204" pitchFamily="34" charset="-122"/>
                <a:ea typeface="微软雅黑" panose="020B0503020204020204" pitchFamily="34" charset="-122"/>
              </a:rPr>
              <a:t>MOMODA POWERPOINT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143" name="矩形 142"/>
          <p:cNvSpPr/>
          <p:nvPr/>
        </p:nvSpPr>
        <p:spPr>
          <a:xfrm>
            <a:off x="177800" y="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5" name="矩形 144"/>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PART ONE</a:t>
            </a:r>
            <a:endParaRPr kumimoji="0" lang="zh-CN" altLang="en-US"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6" name="矩形 145"/>
          <p:cNvSpPr/>
          <p:nvPr/>
        </p:nvSpPr>
        <p:spPr>
          <a:xfrm>
            <a:off x="177800" y="53975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1475740" y="267335"/>
            <a:ext cx="144145" cy="1441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4572000" y="-28575"/>
            <a:ext cx="4572000" cy="5200650"/>
          </a:xfrm>
          <a:custGeom>
            <a:avLst/>
            <a:gdLst>
              <a:gd name="connsiteX0" fmla="*/ 1181100 w 6096000"/>
              <a:gd name="connsiteY0" fmla="*/ 0 h 6934200"/>
              <a:gd name="connsiteX1" fmla="*/ 0 w 6096000"/>
              <a:gd name="connsiteY1" fmla="*/ 6858000 h 6934200"/>
              <a:gd name="connsiteX2" fmla="*/ 6096000 w 6096000"/>
              <a:gd name="connsiteY2" fmla="*/ 6934200 h 6934200"/>
              <a:gd name="connsiteX3" fmla="*/ 6096000 w 6096000"/>
              <a:gd name="connsiteY3" fmla="*/ 0 h 6934200"/>
              <a:gd name="connsiteX4" fmla="*/ 1181100 w 6096000"/>
              <a:gd name="connsiteY4" fmla="*/ 0 h 693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934200">
                <a:moveTo>
                  <a:pt x="1181100" y="0"/>
                </a:moveTo>
                <a:lnTo>
                  <a:pt x="0" y="6858000"/>
                </a:lnTo>
                <a:lnTo>
                  <a:pt x="6096000" y="6934200"/>
                </a:lnTo>
                <a:lnTo>
                  <a:pt x="6096000" y="0"/>
                </a:lnTo>
                <a:lnTo>
                  <a:pt x="1181100" y="0"/>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4543425" y="-39687"/>
            <a:ext cx="928688" cy="5197475"/>
          </a:xfrm>
          <a:custGeom>
            <a:avLst/>
            <a:gdLst>
              <a:gd name="connsiteX0" fmla="*/ 0 w 1181100"/>
              <a:gd name="connsiteY0" fmla="*/ 990600 h 6896100"/>
              <a:gd name="connsiteX1" fmla="*/ 38100 w 1181100"/>
              <a:gd name="connsiteY1" fmla="*/ 6896100 h 6896100"/>
              <a:gd name="connsiteX2" fmla="*/ 1181100 w 1181100"/>
              <a:gd name="connsiteY2" fmla="*/ 0 h 6896100"/>
              <a:gd name="connsiteX3" fmla="*/ 0 w 1181100"/>
              <a:gd name="connsiteY3" fmla="*/ 990600 h 6896100"/>
              <a:gd name="connsiteX0-1" fmla="*/ 0 w 1239157"/>
              <a:gd name="connsiteY0-2" fmla="*/ 1005114 h 6910614"/>
              <a:gd name="connsiteX1-3" fmla="*/ 38100 w 1239157"/>
              <a:gd name="connsiteY1-4" fmla="*/ 6910614 h 6910614"/>
              <a:gd name="connsiteX2-5" fmla="*/ 1239157 w 1239157"/>
              <a:gd name="connsiteY2-6" fmla="*/ 0 h 6910614"/>
              <a:gd name="connsiteX3-7" fmla="*/ 0 w 1239157"/>
              <a:gd name="connsiteY3-8" fmla="*/ 1005114 h 6910614"/>
              <a:gd name="connsiteX0-9" fmla="*/ 0 w 1239157"/>
              <a:gd name="connsiteY0-10" fmla="*/ 1005114 h 6929664"/>
              <a:gd name="connsiteX1-11" fmla="*/ 38100 w 1239157"/>
              <a:gd name="connsiteY1-12" fmla="*/ 6929664 h 6929664"/>
              <a:gd name="connsiteX2-13" fmla="*/ 1239157 w 1239157"/>
              <a:gd name="connsiteY2-14" fmla="*/ 0 h 6929664"/>
              <a:gd name="connsiteX3-15" fmla="*/ 0 w 1239157"/>
              <a:gd name="connsiteY3-16" fmla="*/ 1005114 h 6929664"/>
            </a:gdLst>
            <a:ahLst/>
            <a:cxnLst>
              <a:cxn ang="0">
                <a:pos x="connsiteX0-1" y="connsiteY0-2"/>
              </a:cxn>
              <a:cxn ang="0">
                <a:pos x="connsiteX1-3" y="connsiteY1-4"/>
              </a:cxn>
              <a:cxn ang="0">
                <a:pos x="connsiteX2-5" y="connsiteY2-6"/>
              </a:cxn>
              <a:cxn ang="0">
                <a:pos x="connsiteX3-7" y="connsiteY3-8"/>
              </a:cxn>
            </a:cxnLst>
            <a:rect l="l" t="t" r="r" b="b"/>
            <a:pathLst>
              <a:path w="1239157" h="6929664">
                <a:moveTo>
                  <a:pt x="0" y="1005114"/>
                </a:moveTo>
                <a:lnTo>
                  <a:pt x="38100" y="6929664"/>
                </a:lnTo>
                <a:lnTo>
                  <a:pt x="1239157" y="0"/>
                </a:lnTo>
                <a:lnTo>
                  <a:pt x="0" y="1005114"/>
                </a:lnTo>
                <a:close/>
              </a:path>
            </a:pathLst>
          </a:custGeom>
        </p:spPr>
        <p:style>
          <a:lnRef idx="2">
            <a:schemeClr val="dk1">
              <a:shade val="50000"/>
            </a:schemeClr>
          </a:lnRef>
          <a:fillRef idx="1">
            <a:schemeClr val="dk1"/>
          </a:fillRef>
          <a:effectRef idx="0">
            <a:schemeClr val="dk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2614613" y="-57150"/>
            <a:ext cx="2900363" cy="857250"/>
          </a:xfrm>
          <a:custGeom>
            <a:avLst/>
            <a:gdLst>
              <a:gd name="connsiteX0" fmla="*/ 0 w 3733800"/>
              <a:gd name="connsiteY0" fmla="*/ 0 h 1219200"/>
              <a:gd name="connsiteX1" fmla="*/ 2552700 w 3733800"/>
              <a:gd name="connsiteY1" fmla="*/ 1219200 h 1219200"/>
              <a:gd name="connsiteX2" fmla="*/ 3733800 w 3733800"/>
              <a:gd name="connsiteY2" fmla="*/ 76200 h 1219200"/>
              <a:gd name="connsiteX3" fmla="*/ 0 w 3733800"/>
              <a:gd name="connsiteY3" fmla="*/ 0 h 1219200"/>
              <a:gd name="connsiteX0-1" fmla="*/ 0 w 3733800"/>
              <a:gd name="connsiteY0-2" fmla="*/ 0 h 1066800"/>
              <a:gd name="connsiteX1-3" fmla="*/ 2590800 w 3733800"/>
              <a:gd name="connsiteY1-4" fmla="*/ 1066800 h 1066800"/>
              <a:gd name="connsiteX2-5" fmla="*/ 3733800 w 3733800"/>
              <a:gd name="connsiteY2-6" fmla="*/ 76200 h 1066800"/>
              <a:gd name="connsiteX3-7" fmla="*/ 0 w 3733800"/>
              <a:gd name="connsiteY3-8" fmla="*/ 0 h 1066800"/>
              <a:gd name="connsiteX0-9" fmla="*/ 0 w 3752850"/>
              <a:gd name="connsiteY0-10" fmla="*/ 0 h 990600"/>
              <a:gd name="connsiteX1-11" fmla="*/ 2609850 w 3752850"/>
              <a:gd name="connsiteY1-12" fmla="*/ 990600 h 990600"/>
              <a:gd name="connsiteX2-13" fmla="*/ 3752850 w 3752850"/>
              <a:gd name="connsiteY2-14" fmla="*/ 0 h 990600"/>
              <a:gd name="connsiteX3-15" fmla="*/ 0 w 3752850"/>
              <a:gd name="connsiteY3-16" fmla="*/ 0 h 990600"/>
              <a:gd name="connsiteX0-17" fmla="*/ 0 w 3752850"/>
              <a:gd name="connsiteY0-18" fmla="*/ 0 h 1061357"/>
              <a:gd name="connsiteX1-19" fmla="*/ 2480442 w 3752850"/>
              <a:gd name="connsiteY1-20" fmla="*/ 1061357 h 1061357"/>
              <a:gd name="connsiteX2-21" fmla="*/ 3752850 w 3752850"/>
              <a:gd name="connsiteY2-22" fmla="*/ 0 h 1061357"/>
              <a:gd name="connsiteX3-23" fmla="*/ 0 w 3752850"/>
              <a:gd name="connsiteY3-24" fmla="*/ 0 h 1061357"/>
              <a:gd name="connsiteX0-25" fmla="*/ 0 w 3752850"/>
              <a:gd name="connsiteY0-26" fmla="*/ 0 h 1061357"/>
              <a:gd name="connsiteX1-27" fmla="*/ 2494307 w 3752850"/>
              <a:gd name="connsiteY1-28" fmla="*/ 1061357 h 1061357"/>
              <a:gd name="connsiteX2-29" fmla="*/ 3752850 w 3752850"/>
              <a:gd name="connsiteY2-30" fmla="*/ 0 h 1061357"/>
              <a:gd name="connsiteX3-31" fmla="*/ 0 w 3752850"/>
              <a:gd name="connsiteY3-32" fmla="*/ 0 h 1061357"/>
            </a:gdLst>
            <a:ahLst/>
            <a:cxnLst>
              <a:cxn ang="0">
                <a:pos x="connsiteX0-1" y="connsiteY0-2"/>
              </a:cxn>
              <a:cxn ang="0">
                <a:pos x="connsiteX1-3" y="connsiteY1-4"/>
              </a:cxn>
              <a:cxn ang="0">
                <a:pos x="connsiteX2-5" y="connsiteY2-6"/>
              </a:cxn>
              <a:cxn ang="0">
                <a:pos x="connsiteX3-7" y="connsiteY3-8"/>
              </a:cxn>
            </a:cxnLst>
            <a:rect l="l" t="t" r="r" b="b"/>
            <a:pathLst>
              <a:path w="3752850" h="1061357">
                <a:moveTo>
                  <a:pt x="0" y="0"/>
                </a:moveTo>
                <a:lnTo>
                  <a:pt x="2494307" y="1061357"/>
                </a:lnTo>
                <a:lnTo>
                  <a:pt x="3752850" y="0"/>
                </a:lnTo>
                <a:lnTo>
                  <a:pt x="0" y="0"/>
                </a:lnTo>
                <a:close/>
              </a:path>
            </a:pathLst>
          </a:custGeom>
          <a:solidFill>
            <a:srgbClr val="E500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15365" name="组合 5"/>
          <p:cNvGrpSpPr/>
          <p:nvPr/>
        </p:nvGrpSpPr>
        <p:grpSpPr>
          <a:xfrm>
            <a:off x="854075" y="2339975"/>
            <a:ext cx="2062163" cy="430213"/>
            <a:chOff x="1014736" y="5128318"/>
            <a:chExt cx="2750780" cy="572985"/>
          </a:xfrm>
          <a:solidFill>
            <a:schemeClr val="tx1"/>
          </a:solidFill>
        </p:grpSpPr>
        <p:grpSp>
          <p:nvGrpSpPr>
            <p:cNvPr id="7" name="Group 22"/>
            <p:cNvGrpSpPr/>
            <p:nvPr/>
          </p:nvGrpSpPr>
          <p:grpSpPr>
            <a:xfrm>
              <a:off x="1014736" y="5128318"/>
              <a:ext cx="666746" cy="572985"/>
              <a:chOff x="4627563" y="793750"/>
              <a:chExt cx="406400" cy="349250"/>
            </a:xfrm>
            <a:grpFill/>
          </p:grpSpPr>
          <p:sp>
            <p:nvSpPr>
              <p:cNvPr id="16" name="Freeform 94"/>
              <p:cNvSpPr/>
              <p:nvPr/>
            </p:nvSpPr>
            <p:spPr bwMode="auto">
              <a:xfrm>
                <a:off x="4741863" y="793750"/>
                <a:ext cx="292100" cy="320675"/>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Freeform 95"/>
              <p:cNvSpPr>
                <a:spLocks noEditPoints="1"/>
              </p:cNvSpPr>
              <p:nvPr/>
            </p:nvSpPr>
            <p:spPr bwMode="auto">
              <a:xfrm>
                <a:off x="4627563" y="914400"/>
                <a:ext cx="263525" cy="228600"/>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4"/>
            <p:cNvGrpSpPr/>
            <p:nvPr/>
          </p:nvGrpSpPr>
          <p:grpSpPr>
            <a:xfrm>
              <a:off x="2154327" y="5185999"/>
              <a:ext cx="565623" cy="457622"/>
              <a:chOff x="5838825" y="2538413"/>
              <a:chExt cx="490538" cy="396874"/>
            </a:xfrm>
            <a:grpFill/>
          </p:grpSpPr>
          <p:sp>
            <p:nvSpPr>
              <p:cNvPr id="13"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Rectangle 36"/>
              <p:cNvSpPr>
                <a:spLocks noChangeArrowheads="1"/>
              </p:cNvSpPr>
              <p:nvPr/>
            </p:nvSpPr>
            <p:spPr bwMode="auto">
              <a:xfrm>
                <a:off x="5888038" y="2538413"/>
                <a:ext cx="101600" cy="38100"/>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Oval 37"/>
              <p:cNvSpPr>
                <a:spLocks noChangeArrowheads="1"/>
              </p:cNvSpPr>
              <p:nvPr/>
            </p:nvSpPr>
            <p:spPr bwMode="auto">
              <a:xfrm>
                <a:off x="5951538" y="2697163"/>
                <a:ext cx="128588" cy="128587"/>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42"/>
            <p:cNvGrpSpPr/>
            <p:nvPr/>
          </p:nvGrpSpPr>
          <p:grpSpPr bwMode="auto">
            <a:xfrm>
              <a:off x="3058527" y="5194018"/>
              <a:ext cx="706989" cy="441584"/>
              <a:chOff x="0" y="0"/>
              <a:chExt cx="1485900" cy="927101"/>
            </a:xfrm>
            <a:grpFill/>
          </p:grpSpPr>
          <p:sp>
            <p:nvSpPr>
              <p:cNvPr id="10" name="AutoShape 43"/>
              <p:cNvSpPr/>
              <p:nvPr/>
            </p:nvSpPr>
            <p:spPr bwMode="auto">
              <a:xfrm>
                <a:off x="0" y="0"/>
                <a:ext cx="1485900" cy="927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600"/>
                      <a:pt x="10800" y="21600"/>
                    </a:cubicBezTo>
                    <a:cubicBezTo>
                      <a:pt x="15302" y="21600"/>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1" name="AutoShape 44"/>
              <p:cNvSpPr/>
              <p:nvPr/>
            </p:nvSpPr>
            <p:spPr bwMode="auto">
              <a:xfrm>
                <a:off x="558012" y="278340"/>
                <a:ext cx="209075" cy="208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599"/>
                      <a:pt x="2402" y="21599"/>
                    </a:cubicBezTo>
                    <a:cubicBezTo>
                      <a:pt x="3722" y="21599"/>
                      <a:pt x="4799" y="20523"/>
                      <a:pt x="4799" y="19198"/>
                    </a:cubicBezTo>
                    <a:cubicBezTo>
                      <a:pt x="4799" y="11262"/>
                      <a:pt x="11262" y="4803"/>
                      <a:pt x="19202" y="4803"/>
                    </a:cubicBezTo>
                    <a:lnTo>
                      <a:pt x="19202" y="4798"/>
                    </a:lnTo>
                    <a:cubicBezTo>
                      <a:pt x="20523" y="4798"/>
                      <a:pt x="21600" y="3721"/>
                      <a:pt x="21600" y="2401"/>
                    </a:cubicBezTo>
                    <a:cubicBezTo>
                      <a:pt x="21600" y="1076"/>
                      <a:pt x="20523" y="0"/>
                      <a:pt x="19202"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2" name="AutoShape 45"/>
              <p:cNvSpPr/>
              <p:nvPr/>
            </p:nvSpPr>
            <p:spPr bwMode="auto">
              <a:xfrm>
                <a:off x="418509" y="139170"/>
                <a:ext cx="651016" cy="649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600" y="16765"/>
                      <a:pt x="21600" y="10800"/>
                    </a:cubicBezTo>
                    <a:cubicBezTo>
                      <a:pt x="21600" y="4834"/>
                      <a:pt x="16765" y="0"/>
                      <a:pt x="10800"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grpSp>
      <p:sp>
        <p:nvSpPr>
          <p:cNvPr id="17413" name="矩形 17"/>
          <p:cNvSpPr/>
          <p:nvPr/>
        </p:nvSpPr>
        <p:spPr>
          <a:xfrm>
            <a:off x="773113" y="3005138"/>
            <a:ext cx="2655887" cy="312737"/>
          </a:xfrm>
          <a:prstGeom prst="rect">
            <a:avLst/>
          </a:prstGeom>
          <a:noFill/>
          <a:ln w="9525">
            <a:noFill/>
          </a:ln>
        </p:spPr>
        <p:txBody>
          <a:bodyPr lIns="68580" tIns="34290" rIns="68580" bIns="34290" anchor="t">
            <a:spAutoFit/>
          </a:bodyPr>
          <a:p>
            <a:pPr algn="just"/>
            <a:r>
              <a:rPr lang="en-US" altLang="zh-CN" sz="800" dirty="0">
                <a:latin typeface="微软雅黑" panose="020B0503020204020204" pitchFamily="34" charset="-122"/>
                <a:ea typeface="微软雅黑" panose="020B0503020204020204" pitchFamily="34" charset="-122"/>
              </a:rPr>
              <a:t>COPY OR WRITE YOUR TEXT AND PASTE IT HERE</a:t>
            </a:r>
            <a:endParaRPr lang="zh-CN" altLang="en-US" sz="800" dirty="0">
              <a:latin typeface="微软雅黑" panose="020B0503020204020204" pitchFamily="34" charset="-122"/>
              <a:ea typeface="微软雅黑" panose="020B0503020204020204" pitchFamily="34" charset="-122"/>
            </a:endParaRPr>
          </a:p>
        </p:txBody>
      </p:sp>
      <p:sp>
        <p:nvSpPr>
          <p:cNvPr id="19" name="矩形 18"/>
          <p:cNvSpPr/>
          <p:nvPr/>
        </p:nvSpPr>
        <p:spPr>
          <a:xfrm>
            <a:off x="758825" y="3208338"/>
            <a:ext cx="3260725" cy="899160"/>
          </a:xfrm>
          <a:prstGeom prst="rect">
            <a:avLst/>
          </a:prstGeom>
        </p:spPr>
        <p:txBody>
          <a:bodyPr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415" name="矩形 19"/>
          <p:cNvSpPr/>
          <p:nvPr/>
        </p:nvSpPr>
        <p:spPr>
          <a:xfrm>
            <a:off x="441325" y="814388"/>
            <a:ext cx="2825115" cy="622300"/>
          </a:xfrm>
          <a:prstGeom prst="rect">
            <a:avLst/>
          </a:prstGeom>
          <a:noFill/>
          <a:ln w="9525">
            <a:noFill/>
          </a:ln>
        </p:spPr>
        <p:txBody>
          <a:bodyPr wrap="none" lIns="68580" tIns="34290" rIns="68580" bIns="34290" anchor="t">
            <a:spAutoFit/>
          </a:bodyPr>
          <a:p>
            <a:r>
              <a:rPr lang="en-US" altLang="zh-CN" sz="3600" b="1" dirty="0">
                <a:latin typeface="微软雅黑" panose="020B0503020204020204" pitchFamily="34" charset="-122"/>
                <a:ea typeface="微软雅黑" panose="020B0503020204020204" pitchFamily="34" charset="-122"/>
              </a:rPr>
              <a:t>Oil Painting</a:t>
            </a:r>
            <a:endParaRPr lang="en-US" altLang="zh-CN" sz="3600" b="1" dirty="0">
              <a:latin typeface="微软雅黑" panose="020B0503020204020204" pitchFamily="34" charset="-122"/>
              <a:ea typeface="微软雅黑" panose="020B0503020204020204" pitchFamily="34" charset="-122"/>
            </a:endParaRPr>
          </a:p>
        </p:txBody>
      </p:sp>
      <p:sp>
        <p:nvSpPr>
          <p:cNvPr id="21" name="矩形 20"/>
          <p:cNvSpPr/>
          <p:nvPr/>
        </p:nvSpPr>
        <p:spPr>
          <a:xfrm>
            <a:off x="460375" y="1411288"/>
            <a:ext cx="3825875" cy="312738"/>
          </a:xfrm>
          <a:prstGeom prst="rect">
            <a:avLst/>
          </a:prstGeom>
        </p:spPr>
        <p:txBody>
          <a:bodyPr wrap="square"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4" name="任意多边形 23"/>
          <p:cNvSpPr/>
          <p:nvPr/>
        </p:nvSpPr>
        <p:spPr>
          <a:xfrm rot="7225488">
            <a:off x="-47625" y="3086100"/>
            <a:ext cx="1300163" cy="2789238"/>
          </a:xfrm>
          <a:custGeom>
            <a:avLst/>
            <a:gdLst>
              <a:gd name="connsiteX0" fmla="*/ 914400 w 1733550"/>
              <a:gd name="connsiteY0" fmla="*/ 0 h 3714750"/>
              <a:gd name="connsiteX1" fmla="*/ 0 w 1733550"/>
              <a:gd name="connsiteY1" fmla="*/ 3695700 h 3714750"/>
              <a:gd name="connsiteX2" fmla="*/ 1733550 w 1733550"/>
              <a:gd name="connsiteY2" fmla="*/ 3714750 h 3714750"/>
              <a:gd name="connsiteX3" fmla="*/ 914400 w 1733550"/>
              <a:gd name="connsiteY3" fmla="*/ 0 h 3714750"/>
              <a:gd name="connsiteX0-1" fmla="*/ 933450 w 1733550"/>
              <a:gd name="connsiteY0-2" fmla="*/ 0 h 3714750"/>
              <a:gd name="connsiteX1-3" fmla="*/ 0 w 1733550"/>
              <a:gd name="connsiteY1-4" fmla="*/ 3695700 h 3714750"/>
              <a:gd name="connsiteX2-5" fmla="*/ 1733550 w 1733550"/>
              <a:gd name="connsiteY2-6" fmla="*/ 3714750 h 3714750"/>
              <a:gd name="connsiteX3-7" fmla="*/ 933450 w 1733550"/>
              <a:gd name="connsiteY3-8" fmla="*/ 0 h 3714750"/>
              <a:gd name="connsiteX0-9" fmla="*/ 952500 w 1733550"/>
              <a:gd name="connsiteY0-10" fmla="*/ 0 h 3717925"/>
              <a:gd name="connsiteX1-11" fmla="*/ 0 w 1733550"/>
              <a:gd name="connsiteY1-12" fmla="*/ 3698875 h 3717925"/>
              <a:gd name="connsiteX2-13" fmla="*/ 1733550 w 1733550"/>
              <a:gd name="connsiteY2-14" fmla="*/ 3717925 h 3717925"/>
              <a:gd name="connsiteX3-15" fmla="*/ 952500 w 1733550"/>
              <a:gd name="connsiteY3-16" fmla="*/ 0 h 3717925"/>
              <a:gd name="connsiteX0-17" fmla="*/ 958850 w 1733550"/>
              <a:gd name="connsiteY0-18" fmla="*/ 0 h 3717925"/>
              <a:gd name="connsiteX1-19" fmla="*/ 0 w 1733550"/>
              <a:gd name="connsiteY1-20" fmla="*/ 3698875 h 3717925"/>
              <a:gd name="connsiteX2-21" fmla="*/ 1733550 w 1733550"/>
              <a:gd name="connsiteY2-22" fmla="*/ 3717925 h 3717925"/>
              <a:gd name="connsiteX3-23" fmla="*/ 958850 w 1733550"/>
              <a:gd name="connsiteY3-24" fmla="*/ 0 h 3717925"/>
            </a:gdLst>
            <a:ahLst/>
            <a:cxnLst>
              <a:cxn ang="0">
                <a:pos x="connsiteX0-1" y="connsiteY0-2"/>
              </a:cxn>
              <a:cxn ang="0">
                <a:pos x="connsiteX1-3" y="connsiteY1-4"/>
              </a:cxn>
              <a:cxn ang="0">
                <a:pos x="connsiteX2-5" y="connsiteY2-6"/>
              </a:cxn>
              <a:cxn ang="0">
                <a:pos x="connsiteX3-7" y="connsiteY3-8"/>
              </a:cxn>
            </a:cxnLst>
            <a:rect l="l" t="t" r="r" b="b"/>
            <a:pathLst>
              <a:path w="1733550" h="3717925">
                <a:moveTo>
                  <a:pt x="958850" y="0"/>
                </a:moveTo>
                <a:lnTo>
                  <a:pt x="0" y="3698875"/>
                </a:lnTo>
                <a:lnTo>
                  <a:pt x="1733550" y="3717925"/>
                </a:lnTo>
                <a:lnTo>
                  <a:pt x="958850" y="0"/>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57150" y="-57150"/>
            <a:ext cx="5400675" cy="5257800"/>
          </a:xfrm>
          <a:custGeom>
            <a:avLst/>
            <a:gdLst>
              <a:gd name="connsiteX0" fmla="*/ 0 w 7200900"/>
              <a:gd name="connsiteY0" fmla="*/ 0 h 7010400"/>
              <a:gd name="connsiteX1" fmla="*/ 38100 w 7200900"/>
              <a:gd name="connsiteY1" fmla="*/ 7010400 h 7010400"/>
              <a:gd name="connsiteX2" fmla="*/ 7200900 w 7200900"/>
              <a:gd name="connsiteY2" fmla="*/ 6972300 h 7010400"/>
              <a:gd name="connsiteX3" fmla="*/ 6438900 w 7200900"/>
              <a:gd name="connsiteY3" fmla="*/ 0 h 7010400"/>
              <a:gd name="connsiteX4" fmla="*/ 0 w 7200900"/>
              <a:gd name="connsiteY4" fmla="*/ 0 h 701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00" h="7010400">
                <a:moveTo>
                  <a:pt x="0" y="0"/>
                </a:moveTo>
                <a:lnTo>
                  <a:pt x="38100" y="7010400"/>
                </a:lnTo>
                <a:lnTo>
                  <a:pt x="7200900" y="6972300"/>
                </a:lnTo>
                <a:lnTo>
                  <a:pt x="6438900" y="0"/>
                </a:lnTo>
                <a:lnTo>
                  <a:pt x="0" y="0"/>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3600450" y="2943225"/>
            <a:ext cx="5572125" cy="2200275"/>
          </a:xfrm>
          <a:custGeom>
            <a:avLst/>
            <a:gdLst>
              <a:gd name="connsiteX0" fmla="*/ 0 w 7429500"/>
              <a:gd name="connsiteY0" fmla="*/ 2933700 h 2933700"/>
              <a:gd name="connsiteX1" fmla="*/ 7429500 w 7429500"/>
              <a:gd name="connsiteY1" fmla="*/ 2933700 h 2933700"/>
              <a:gd name="connsiteX2" fmla="*/ 7391400 w 7429500"/>
              <a:gd name="connsiteY2" fmla="*/ 723900 h 2933700"/>
              <a:gd name="connsiteX3" fmla="*/ 3086100 w 7429500"/>
              <a:gd name="connsiteY3" fmla="*/ 0 h 2933700"/>
              <a:gd name="connsiteX4" fmla="*/ 0 w 7429500"/>
              <a:gd name="connsiteY4" fmla="*/ 2933700 h 293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0" h="2933700">
                <a:moveTo>
                  <a:pt x="0" y="2933700"/>
                </a:moveTo>
                <a:lnTo>
                  <a:pt x="7429500" y="2933700"/>
                </a:lnTo>
                <a:lnTo>
                  <a:pt x="7391400" y="723900"/>
                </a:lnTo>
                <a:lnTo>
                  <a:pt x="3086100" y="0"/>
                </a:lnTo>
                <a:lnTo>
                  <a:pt x="0" y="2933700"/>
                </a:lnTo>
                <a:close/>
              </a:path>
            </a:pathLst>
          </a:custGeom>
          <a:solidFill>
            <a:srgbClr val="E5007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等腰三角形 4"/>
          <p:cNvSpPr/>
          <p:nvPr/>
        </p:nvSpPr>
        <p:spPr>
          <a:xfrm rot="13214799" flipH="1">
            <a:off x="-766762" y="1671638"/>
            <a:ext cx="2146300" cy="182563"/>
          </a:xfrm>
          <a:prstGeom prst="triangle">
            <a:avLst>
              <a:gd name="adj" fmla="val 75135"/>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等腰三角形 5"/>
          <p:cNvSpPr/>
          <p:nvPr/>
        </p:nvSpPr>
        <p:spPr>
          <a:xfrm rot="17126783" flipH="1">
            <a:off x="2237581" y="-288131"/>
            <a:ext cx="2144713" cy="327025"/>
          </a:xfrm>
          <a:prstGeom prst="triangle">
            <a:avLst>
              <a:gd name="adj" fmla="val 75135"/>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等腰三角形 6"/>
          <p:cNvSpPr/>
          <p:nvPr/>
        </p:nvSpPr>
        <p:spPr>
          <a:xfrm rot="20526997" flipH="1" flipV="1">
            <a:off x="3619500" y="2419350"/>
            <a:ext cx="1428750" cy="176213"/>
          </a:xfrm>
          <a:prstGeom prst="triangle">
            <a:avLst>
              <a:gd name="adj" fmla="val 75135"/>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 name="等腰三角形 7"/>
          <p:cNvSpPr/>
          <p:nvPr/>
        </p:nvSpPr>
        <p:spPr>
          <a:xfrm rot="20526997" flipH="1" flipV="1">
            <a:off x="3352800" y="1939925"/>
            <a:ext cx="715963" cy="120650"/>
          </a:xfrm>
          <a:prstGeom prst="triangle">
            <a:avLst>
              <a:gd name="adj" fmla="val 75135"/>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等腰三角形 8"/>
          <p:cNvSpPr/>
          <p:nvPr/>
        </p:nvSpPr>
        <p:spPr>
          <a:xfrm rot="7241300" flipH="1" flipV="1">
            <a:off x="798513" y="3779838"/>
            <a:ext cx="717550" cy="120650"/>
          </a:xfrm>
          <a:prstGeom prst="triangle">
            <a:avLst>
              <a:gd name="adj" fmla="val 75135"/>
            </a:avLst>
          </a:prstGeom>
          <a:solidFill>
            <a:srgbClr val="E5007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等腰三角形 9"/>
          <p:cNvSpPr/>
          <p:nvPr/>
        </p:nvSpPr>
        <p:spPr>
          <a:xfrm rot="13654597" flipH="1" flipV="1">
            <a:off x="2437606" y="3623469"/>
            <a:ext cx="2501900" cy="531813"/>
          </a:xfrm>
          <a:prstGeom prst="triangle">
            <a:avLst>
              <a:gd name="adj" fmla="val 75062"/>
            </a:avLst>
          </a:pr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等腰三角形 10"/>
          <p:cNvSpPr/>
          <p:nvPr/>
        </p:nvSpPr>
        <p:spPr>
          <a:xfrm rot="17449110" flipH="1" flipV="1">
            <a:off x="1701800" y="4721225"/>
            <a:ext cx="1304925" cy="533400"/>
          </a:xfrm>
          <a:prstGeom prst="triangle">
            <a:avLst>
              <a:gd name="adj" fmla="val 75062"/>
            </a:avLst>
          </a:prstGeom>
          <a:solidFill>
            <a:srgbClr val="E5007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 name="等腰三角形 11"/>
          <p:cNvSpPr/>
          <p:nvPr/>
        </p:nvSpPr>
        <p:spPr>
          <a:xfrm rot="19576502" flipH="1" flipV="1">
            <a:off x="-1973262" y="3883025"/>
            <a:ext cx="3119438" cy="187325"/>
          </a:xfrm>
          <a:prstGeom prst="triangle">
            <a:avLst>
              <a:gd name="adj" fmla="val 75062"/>
            </a:avLst>
          </a:prstGeom>
          <a:solidFill>
            <a:srgbClr val="E5007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 name="等腰三角形 12"/>
          <p:cNvSpPr/>
          <p:nvPr/>
        </p:nvSpPr>
        <p:spPr>
          <a:xfrm rot="7241300" flipH="1" flipV="1">
            <a:off x="1113631" y="4868069"/>
            <a:ext cx="715963" cy="120650"/>
          </a:xfrm>
          <a:prstGeom prst="triangle">
            <a:avLst>
              <a:gd name="adj" fmla="val 75135"/>
            </a:avLst>
          </a:prstGeom>
          <a:solidFill>
            <a:schemeClr val="tx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6"/>
          <p:cNvGrpSpPr/>
          <p:nvPr/>
        </p:nvGrpSpPr>
        <p:grpSpPr>
          <a:xfrm>
            <a:off x="5550946" y="3396351"/>
            <a:ext cx="974915" cy="1104264"/>
            <a:chOff x="4356097" y="1458254"/>
            <a:chExt cx="3479801" cy="3941494"/>
          </a:xfrm>
          <a:effectLst>
            <a:outerShdw blurRad="50800" dist="38100" dir="5400000" algn="t" rotWithShape="0">
              <a:prstClr val="black">
                <a:alpha val="40000"/>
              </a:prstClr>
            </a:outerShdw>
          </a:effectLst>
        </p:grpSpPr>
        <p:sp>
          <p:nvSpPr>
            <p:cNvPr id="18" name="Freeform 6"/>
            <p:cNvSpPr/>
            <p:nvPr/>
          </p:nvSpPr>
          <p:spPr bwMode="auto">
            <a:xfrm rot="16200000">
              <a:off x="4706109" y="2201917"/>
              <a:ext cx="2779780" cy="2454166"/>
            </a:xfrm>
            <a:custGeom>
              <a:avLst/>
              <a:gdLst>
                <a:gd name="T0" fmla="*/ 878 w 1755"/>
                <a:gd name="T1" fmla="*/ 1 h 1549"/>
                <a:gd name="T2" fmla="*/ 1228 w 1755"/>
                <a:gd name="T3" fmla="*/ 1 h 1549"/>
                <a:gd name="T4" fmla="*/ 1318 w 1755"/>
                <a:gd name="T5" fmla="*/ 31 h 1549"/>
                <a:gd name="T6" fmla="*/ 1387 w 1755"/>
                <a:gd name="T7" fmla="*/ 110 h 1549"/>
                <a:gd name="T8" fmla="*/ 1716 w 1755"/>
                <a:gd name="T9" fmla="*/ 679 h 1549"/>
                <a:gd name="T10" fmla="*/ 1716 w 1755"/>
                <a:gd name="T11" fmla="*/ 871 h 1549"/>
                <a:gd name="T12" fmla="*/ 1381 w 1755"/>
                <a:gd name="T13" fmla="*/ 1450 h 1549"/>
                <a:gd name="T14" fmla="*/ 1262 w 1755"/>
                <a:gd name="T15" fmla="*/ 1547 h 1549"/>
                <a:gd name="T16" fmla="*/ 1242 w 1755"/>
                <a:gd name="T17" fmla="*/ 1549 h 1549"/>
                <a:gd name="T18" fmla="*/ 513 w 1755"/>
                <a:gd name="T19" fmla="*/ 1549 h 1549"/>
                <a:gd name="T20" fmla="*/ 403 w 1755"/>
                <a:gd name="T21" fmla="*/ 1488 h 1549"/>
                <a:gd name="T22" fmla="*/ 346 w 1755"/>
                <a:gd name="T23" fmla="*/ 1402 h 1549"/>
                <a:gd name="T24" fmla="*/ 35 w 1755"/>
                <a:gd name="T25" fmla="*/ 864 h 1549"/>
                <a:gd name="T26" fmla="*/ 34 w 1755"/>
                <a:gd name="T27" fmla="*/ 687 h 1549"/>
                <a:gd name="T28" fmla="*/ 378 w 1755"/>
                <a:gd name="T29" fmla="*/ 94 h 1549"/>
                <a:gd name="T30" fmla="*/ 493 w 1755"/>
                <a:gd name="T31" fmla="*/ 4 h 1549"/>
                <a:gd name="T32" fmla="*/ 514 w 1755"/>
                <a:gd name="T33" fmla="*/ 1 h 1549"/>
                <a:gd name="T34" fmla="*/ 878 w 1755"/>
                <a:gd name="T35" fmla="*/ 1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5" h="1549">
                  <a:moveTo>
                    <a:pt x="878" y="1"/>
                  </a:moveTo>
                  <a:cubicBezTo>
                    <a:pt x="995" y="1"/>
                    <a:pt x="1111" y="2"/>
                    <a:pt x="1228" y="1"/>
                  </a:cubicBezTo>
                  <a:cubicBezTo>
                    <a:pt x="1262" y="0"/>
                    <a:pt x="1291" y="11"/>
                    <a:pt x="1318" y="31"/>
                  </a:cubicBezTo>
                  <a:cubicBezTo>
                    <a:pt x="1347" y="52"/>
                    <a:pt x="1369" y="79"/>
                    <a:pt x="1387" y="110"/>
                  </a:cubicBezTo>
                  <a:cubicBezTo>
                    <a:pt x="1496" y="300"/>
                    <a:pt x="1605" y="490"/>
                    <a:pt x="1716" y="679"/>
                  </a:cubicBezTo>
                  <a:cubicBezTo>
                    <a:pt x="1755" y="744"/>
                    <a:pt x="1755" y="805"/>
                    <a:pt x="1716" y="871"/>
                  </a:cubicBezTo>
                  <a:cubicBezTo>
                    <a:pt x="1603" y="1063"/>
                    <a:pt x="1493" y="1257"/>
                    <a:pt x="1381" y="1450"/>
                  </a:cubicBezTo>
                  <a:cubicBezTo>
                    <a:pt x="1354" y="1497"/>
                    <a:pt x="1315" y="1531"/>
                    <a:pt x="1262" y="1547"/>
                  </a:cubicBezTo>
                  <a:cubicBezTo>
                    <a:pt x="1256" y="1548"/>
                    <a:pt x="1249" y="1549"/>
                    <a:pt x="1242" y="1549"/>
                  </a:cubicBezTo>
                  <a:cubicBezTo>
                    <a:pt x="999" y="1549"/>
                    <a:pt x="756" y="1549"/>
                    <a:pt x="513" y="1549"/>
                  </a:cubicBezTo>
                  <a:cubicBezTo>
                    <a:pt x="466" y="1549"/>
                    <a:pt x="431" y="1521"/>
                    <a:pt x="403" y="1488"/>
                  </a:cubicBezTo>
                  <a:cubicBezTo>
                    <a:pt x="380" y="1462"/>
                    <a:pt x="363" y="1432"/>
                    <a:pt x="346" y="1402"/>
                  </a:cubicBezTo>
                  <a:cubicBezTo>
                    <a:pt x="242" y="1223"/>
                    <a:pt x="139" y="1043"/>
                    <a:pt x="35" y="864"/>
                  </a:cubicBezTo>
                  <a:cubicBezTo>
                    <a:pt x="0" y="804"/>
                    <a:pt x="0" y="746"/>
                    <a:pt x="34" y="687"/>
                  </a:cubicBezTo>
                  <a:cubicBezTo>
                    <a:pt x="149" y="489"/>
                    <a:pt x="263" y="291"/>
                    <a:pt x="378" y="94"/>
                  </a:cubicBezTo>
                  <a:cubicBezTo>
                    <a:pt x="404" y="49"/>
                    <a:pt x="442" y="18"/>
                    <a:pt x="493" y="4"/>
                  </a:cubicBezTo>
                  <a:cubicBezTo>
                    <a:pt x="500" y="2"/>
                    <a:pt x="507" y="1"/>
                    <a:pt x="514" y="1"/>
                  </a:cubicBezTo>
                  <a:cubicBezTo>
                    <a:pt x="635" y="1"/>
                    <a:pt x="757" y="1"/>
                    <a:pt x="878" y="1"/>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 name="Freeform 6"/>
            <p:cNvSpPr/>
            <p:nvPr/>
          </p:nvSpPr>
          <p:spPr bwMode="auto">
            <a:xfrm rot="16200000">
              <a:off x="4125251" y="1689100"/>
              <a:ext cx="3941494" cy="3479801"/>
            </a:xfrm>
            <a:custGeom>
              <a:avLst/>
              <a:gdLst>
                <a:gd name="T0" fmla="*/ 878 w 1755"/>
                <a:gd name="T1" fmla="*/ 1 h 1549"/>
                <a:gd name="T2" fmla="*/ 1228 w 1755"/>
                <a:gd name="T3" fmla="*/ 1 h 1549"/>
                <a:gd name="T4" fmla="*/ 1318 w 1755"/>
                <a:gd name="T5" fmla="*/ 31 h 1549"/>
                <a:gd name="T6" fmla="*/ 1387 w 1755"/>
                <a:gd name="T7" fmla="*/ 110 h 1549"/>
                <a:gd name="T8" fmla="*/ 1716 w 1755"/>
                <a:gd name="T9" fmla="*/ 679 h 1549"/>
                <a:gd name="T10" fmla="*/ 1716 w 1755"/>
                <a:gd name="T11" fmla="*/ 871 h 1549"/>
                <a:gd name="T12" fmla="*/ 1381 w 1755"/>
                <a:gd name="T13" fmla="*/ 1450 h 1549"/>
                <a:gd name="T14" fmla="*/ 1262 w 1755"/>
                <a:gd name="T15" fmla="*/ 1547 h 1549"/>
                <a:gd name="T16" fmla="*/ 1242 w 1755"/>
                <a:gd name="T17" fmla="*/ 1549 h 1549"/>
                <a:gd name="T18" fmla="*/ 513 w 1755"/>
                <a:gd name="T19" fmla="*/ 1549 h 1549"/>
                <a:gd name="T20" fmla="*/ 403 w 1755"/>
                <a:gd name="T21" fmla="*/ 1488 h 1549"/>
                <a:gd name="T22" fmla="*/ 346 w 1755"/>
                <a:gd name="T23" fmla="*/ 1402 h 1549"/>
                <a:gd name="T24" fmla="*/ 35 w 1755"/>
                <a:gd name="T25" fmla="*/ 864 h 1549"/>
                <a:gd name="T26" fmla="*/ 34 w 1755"/>
                <a:gd name="T27" fmla="*/ 687 h 1549"/>
                <a:gd name="T28" fmla="*/ 378 w 1755"/>
                <a:gd name="T29" fmla="*/ 94 h 1549"/>
                <a:gd name="T30" fmla="*/ 493 w 1755"/>
                <a:gd name="T31" fmla="*/ 4 h 1549"/>
                <a:gd name="T32" fmla="*/ 514 w 1755"/>
                <a:gd name="T33" fmla="*/ 1 h 1549"/>
                <a:gd name="T34" fmla="*/ 878 w 1755"/>
                <a:gd name="T35" fmla="*/ 1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5" h="1549">
                  <a:moveTo>
                    <a:pt x="878" y="1"/>
                  </a:moveTo>
                  <a:cubicBezTo>
                    <a:pt x="995" y="1"/>
                    <a:pt x="1111" y="2"/>
                    <a:pt x="1228" y="1"/>
                  </a:cubicBezTo>
                  <a:cubicBezTo>
                    <a:pt x="1262" y="0"/>
                    <a:pt x="1291" y="11"/>
                    <a:pt x="1318" y="31"/>
                  </a:cubicBezTo>
                  <a:cubicBezTo>
                    <a:pt x="1347" y="52"/>
                    <a:pt x="1369" y="79"/>
                    <a:pt x="1387" y="110"/>
                  </a:cubicBezTo>
                  <a:cubicBezTo>
                    <a:pt x="1496" y="300"/>
                    <a:pt x="1605" y="490"/>
                    <a:pt x="1716" y="679"/>
                  </a:cubicBezTo>
                  <a:cubicBezTo>
                    <a:pt x="1755" y="744"/>
                    <a:pt x="1755" y="805"/>
                    <a:pt x="1716" y="871"/>
                  </a:cubicBezTo>
                  <a:cubicBezTo>
                    <a:pt x="1603" y="1063"/>
                    <a:pt x="1493" y="1257"/>
                    <a:pt x="1381" y="1450"/>
                  </a:cubicBezTo>
                  <a:cubicBezTo>
                    <a:pt x="1354" y="1497"/>
                    <a:pt x="1315" y="1531"/>
                    <a:pt x="1262" y="1547"/>
                  </a:cubicBezTo>
                  <a:cubicBezTo>
                    <a:pt x="1256" y="1548"/>
                    <a:pt x="1249" y="1549"/>
                    <a:pt x="1242" y="1549"/>
                  </a:cubicBezTo>
                  <a:cubicBezTo>
                    <a:pt x="999" y="1549"/>
                    <a:pt x="756" y="1549"/>
                    <a:pt x="513" y="1549"/>
                  </a:cubicBezTo>
                  <a:cubicBezTo>
                    <a:pt x="466" y="1549"/>
                    <a:pt x="431" y="1521"/>
                    <a:pt x="403" y="1488"/>
                  </a:cubicBezTo>
                  <a:cubicBezTo>
                    <a:pt x="380" y="1462"/>
                    <a:pt x="363" y="1432"/>
                    <a:pt x="346" y="1402"/>
                  </a:cubicBezTo>
                  <a:cubicBezTo>
                    <a:pt x="242" y="1223"/>
                    <a:pt x="139" y="1043"/>
                    <a:pt x="35" y="864"/>
                  </a:cubicBezTo>
                  <a:cubicBezTo>
                    <a:pt x="0" y="804"/>
                    <a:pt x="0" y="746"/>
                    <a:pt x="34" y="687"/>
                  </a:cubicBezTo>
                  <a:cubicBezTo>
                    <a:pt x="149" y="489"/>
                    <a:pt x="263" y="291"/>
                    <a:pt x="378" y="94"/>
                  </a:cubicBezTo>
                  <a:cubicBezTo>
                    <a:pt x="404" y="49"/>
                    <a:pt x="442" y="18"/>
                    <a:pt x="493" y="4"/>
                  </a:cubicBezTo>
                  <a:cubicBezTo>
                    <a:pt x="500" y="2"/>
                    <a:pt x="507" y="1"/>
                    <a:pt x="514" y="1"/>
                  </a:cubicBezTo>
                  <a:cubicBezTo>
                    <a:pt x="635" y="1"/>
                    <a:pt x="757" y="1"/>
                    <a:pt x="878" y="1"/>
                  </a:cubicBezTo>
                  <a:close/>
                </a:path>
              </a:pathLst>
            </a:custGeom>
            <a:noFill/>
            <a:ln w="28575">
              <a:solidFill>
                <a:schemeClr val="bg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9"/>
            <p:cNvGrpSpPr/>
            <p:nvPr/>
          </p:nvGrpSpPr>
          <p:grpSpPr>
            <a:xfrm>
              <a:off x="5397499" y="2907800"/>
              <a:ext cx="1313189" cy="1345975"/>
              <a:chOff x="5241925" y="2803025"/>
              <a:chExt cx="1673225" cy="1715000"/>
            </a:xfrm>
            <a:solidFill>
              <a:schemeClr val="bg1"/>
            </a:solidFill>
          </p:grpSpPr>
          <p:sp>
            <p:nvSpPr>
              <p:cNvPr id="22" name="直角三角形 21"/>
              <p:cNvSpPr/>
              <p:nvPr/>
            </p:nvSpPr>
            <p:spPr>
              <a:xfrm flipH="1" flipV="1">
                <a:off x="5241925" y="2803025"/>
                <a:ext cx="864300" cy="1080000"/>
              </a:xfrm>
              <a:prstGeom prst="rtTriangle">
                <a:avLst/>
              </a:pr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 name="直角三角形 22"/>
              <p:cNvSpPr/>
              <p:nvPr/>
            </p:nvSpPr>
            <p:spPr>
              <a:xfrm flipV="1">
                <a:off x="6153150" y="2803025"/>
                <a:ext cx="762000" cy="1715000"/>
              </a:xfrm>
              <a:prstGeom prst="rtTriangle">
                <a:avLst/>
              </a:prstGeom>
              <a:solidFill>
                <a:srgbClr val="E50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sp>
          <p:nvSpPr>
            <p:cNvPr id="21" name="平行四边形 20"/>
            <p:cNvSpPr/>
            <p:nvPr/>
          </p:nvSpPr>
          <p:spPr>
            <a:xfrm rot="2227037">
              <a:off x="6885752" y="4153367"/>
              <a:ext cx="478268" cy="483379"/>
            </a:xfrm>
            <a:prstGeom prst="parallelogram">
              <a:avLst>
                <a:gd name="adj" fmla="val 4219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sp>
        <p:nvSpPr>
          <p:cNvPr id="24" name="文本框 23"/>
          <p:cNvSpPr txBox="1"/>
          <p:nvPr/>
        </p:nvSpPr>
        <p:spPr>
          <a:xfrm>
            <a:off x="5332413" y="1644650"/>
            <a:ext cx="3376613" cy="1592263"/>
          </a:xfrm>
          <a:prstGeom prst="rect">
            <a:avLst/>
          </a:prstGeom>
          <a:noFill/>
        </p:spPr>
        <p:txBody>
          <a:bodyPr lIns="68580" tIns="34290" rIns="68580" bIns="34290">
            <a:spAutoFit/>
          </a:bodyPr>
          <a:lstStyle/>
          <a:p>
            <a:pPr marR="0" defTabSz="914400" rtl="0" fontAlgn="auto">
              <a:spcBef>
                <a:spcPts val="0"/>
              </a:spcBef>
              <a:spcAft>
                <a:spcPts val="0"/>
              </a:spcAft>
              <a:buClrTx/>
              <a:buSzTx/>
              <a:buFontTx/>
              <a:buNone/>
              <a:defRPr/>
            </a:pPr>
            <a:r>
              <a:rPr kumimoji="0" lang="en-US" altLang="zh-CN" sz="5000" b="1" kern="1200" cap="none" spc="450" normalizeH="0" baseline="0" noProof="0" dirty="0">
                <a:solidFill>
                  <a:sysClr val="windowText" lastClr="0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THANKS</a:t>
            </a:r>
            <a:endParaRPr kumimoji="0" lang="en-US" altLang="zh-CN" sz="5000" b="1" kern="1200" cap="none" spc="450" normalizeH="0" baseline="0" noProof="0" dirty="0">
              <a:solidFill>
                <a:sysClr val="windowText" lastClr="0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5343525" y="2406650"/>
            <a:ext cx="3303588" cy="330200"/>
          </a:xfrm>
          <a:prstGeom prst="rect">
            <a:avLst/>
          </a:prstGeom>
        </p:spPr>
        <p:txBody>
          <a:bodyPr wrap="none" lIns="68580" tIns="34290" rIns="68580" bIns="3429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45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FOR YOUR WATCHING</a:t>
            </a:r>
            <a:endParaRPr kumimoji="0" lang="en-US" altLang="zh-CN" sz="1600" b="0" i="0" u="none" strike="noStrike" kern="1200" cap="none" spc="45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4629150" cy="514350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716405" y="1555750"/>
            <a:ext cx="3933825" cy="1991995"/>
          </a:xfrm>
          <a:prstGeom prst="rect">
            <a:avLst/>
          </a:prstGeom>
          <a:noFill/>
        </p:spPr>
        <p:txBody>
          <a:bodyPr wrap="square" lIns="68580" tIns="34290" rIns="68580" bIns="34290">
            <a:spAutoFit/>
          </a:bodyPr>
          <a:lstStyle/>
          <a:p>
            <a:pPr marR="0" defTabSz="914400" rtl="0" fontAlgn="auto">
              <a:spcBef>
                <a:spcPts val="0"/>
              </a:spcBef>
              <a:spcAft>
                <a:spcPts val="0"/>
              </a:spcAft>
              <a:buClrTx/>
              <a:buSzTx/>
              <a:buFontTx/>
              <a:buNone/>
              <a:defRPr/>
            </a:pPr>
            <a:r>
              <a:rPr kumimoji="0" lang="en-US" altLang="zh-CN" sz="12500" b="1" kern="1200" cap="none" spc="0" normalizeH="0" baseline="0" noProof="0"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QIA</a:t>
            </a:r>
            <a:endParaRPr kumimoji="0" lang="zh-CN" altLang="en-US" sz="12500" b="1" kern="1200" cap="none" spc="0" normalizeH="0" baseline="0" noProof="0"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4542155" y="1555750"/>
            <a:ext cx="4078605" cy="1991995"/>
          </a:xfrm>
          <a:prstGeom prst="rect">
            <a:avLst/>
          </a:prstGeom>
          <a:noFill/>
        </p:spPr>
        <p:txBody>
          <a:bodyPr wrap="square" lIns="68580" tIns="34290" rIns="68580" bIns="34290">
            <a:spAutoFit/>
          </a:bodyPr>
          <a:lstStyle/>
          <a:p>
            <a:pPr marR="0" defTabSz="914400" rtl="0" fontAlgn="auto">
              <a:spcBef>
                <a:spcPts val="0"/>
              </a:spcBef>
              <a:spcAft>
                <a:spcPts val="0"/>
              </a:spcAft>
              <a:buClrTx/>
              <a:buSzTx/>
              <a:buFontTx/>
              <a:buNone/>
              <a:defRPr/>
            </a:pPr>
            <a:r>
              <a:rPr kumimoji="0" lang="en-US" altLang="zh-CN" sz="12500" b="1" kern="1200" cap="none" spc="0" normalizeH="0" baseline="0" noProof="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NYU</a:t>
            </a:r>
            <a:endParaRPr kumimoji="0" lang="zh-CN" altLang="en-US" sz="12500" b="1" kern="1200" cap="none" spc="0" normalizeH="0" baseline="0" noProof="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840605" y="3295650"/>
            <a:ext cx="3200400" cy="622300"/>
          </a:xfrm>
          <a:prstGeom prst="rect">
            <a:avLst/>
          </a:prstGeom>
        </p:spPr>
        <p:txBody>
          <a:bodyPr wrap="square" lIns="68580" tIns="34290" rIns="68580" bIns="3429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1" name="文本框 1"/>
          <p:cNvSpPr txBox="1"/>
          <p:nvPr/>
        </p:nvSpPr>
        <p:spPr>
          <a:xfrm>
            <a:off x="550863" y="1143000"/>
            <a:ext cx="4500562" cy="1445260"/>
          </a:xfrm>
          <a:prstGeom prst="rect">
            <a:avLst/>
          </a:prstGeom>
          <a:noFill/>
          <a:ln w="9525">
            <a:noFill/>
          </a:ln>
        </p:spPr>
        <p:txBody>
          <a:bodyPr anchor="t">
            <a:spAutoFit/>
          </a:bodyPr>
          <a:p>
            <a:r>
              <a:rPr lang="en-US" altLang="zh-CN" sz="4400" b="1" dirty="0">
                <a:solidFill>
                  <a:srgbClr val="183A5D"/>
                </a:solidFill>
                <a:latin typeface="微软雅黑" panose="020B0503020204020204" pitchFamily="34" charset="-122"/>
                <a:ea typeface="微软雅黑" panose="020B0503020204020204" pitchFamily="34" charset="-122"/>
              </a:rPr>
              <a:t>MOMODA</a:t>
            </a:r>
            <a:endParaRPr lang="en-US" altLang="zh-CN" sz="4400" b="1" dirty="0">
              <a:solidFill>
                <a:srgbClr val="183A5D"/>
              </a:solidFill>
              <a:latin typeface="微软雅黑" panose="020B0503020204020204" pitchFamily="34" charset="-122"/>
              <a:ea typeface="微软雅黑" panose="020B0503020204020204" pitchFamily="34" charset="-122"/>
            </a:endParaRPr>
          </a:p>
          <a:p>
            <a:pPr marR="0" defTabSz="914400" rtl="0" fontAlgn="auto">
              <a:spcBef>
                <a:spcPts val="0"/>
              </a:spcBef>
              <a:spcAft>
                <a:spcPts val="0"/>
              </a:spcAft>
              <a:buClrTx/>
              <a:buSzTx/>
              <a:buFontTx/>
              <a:buNone/>
              <a:defRPr/>
            </a:pPr>
            <a:r>
              <a:rPr lang="en-US" altLang="zh-CN" sz="4400" b="1" dirty="0">
                <a:solidFill>
                  <a:srgbClr val="183A5D"/>
                </a:solidFill>
                <a:latin typeface="微软雅黑" panose="020B0503020204020204" pitchFamily="34" charset="-122"/>
                <a:ea typeface="微软雅黑" panose="020B0503020204020204" pitchFamily="34" charset="-122"/>
                <a:sym typeface="+mn-ea"/>
              </a:rPr>
              <a:t>Oil Painting</a:t>
            </a:r>
            <a:endParaRPr lang="en-US" altLang="zh-CN" sz="4400" b="1" dirty="0">
              <a:solidFill>
                <a:srgbClr val="183A5D"/>
              </a:solidFill>
              <a:latin typeface="微软雅黑" panose="020B0503020204020204" pitchFamily="34" charset="-122"/>
              <a:ea typeface="微软雅黑" panose="020B0503020204020204" pitchFamily="34" charset="-122"/>
            </a:endParaRPr>
          </a:p>
        </p:txBody>
      </p:sp>
      <p:sp>
        <p:nvSpPr>
          <p:cNvPr id="6152" name="Content Placeholder 2"/>
          <p:cNvSpPr txBox="1"/>
          <p:nvPr/>
        </p:nvSpPr>
        <p:spPr>
          <a:xfrm>
            <a:off x="550863" y="2603500"/>
            <a:ext cx="3492500" cy="611188"/>
          </a:xfrm>
          <a:prstGeom prst="rect">
            <a:avLst/>
          </a:prstGeom>
          <a:noFill/>
          <a:ln w="9525">
            <a:noFill/>
          </a:ln>
        </p:spPr>
        <p:txBody>
          <a:bodyPr lIns="68580" tIns="34290" rIns="68580" bIns="34290" anchor="t"/>
          <a:p>
            <a:pPr>
              <a:spcBef>
                <a:spcPct val="20000"/>
              </a:spcBef>
            </a:pPr>
            <a:r>
              <a:rPr lang="en-US" altLang="zh-CN" sz="900" dirty="0">
                <a:latin typeface="微软雅黑" panose="020B0503020204020204" pitchFamily="34" charset="-122"/>
                <a:ea typeface="微软雅黑" panose="020B0503020204020204" pitchFamily="34" charset="-122"/>
              </a:rPr>
              <a:t>Lorem ipsum dolor sit amet, consectetur adipiscing elit. Curabitur elementum posuere pretium. Quisque nibh dolor, dignissim ac dignissim ut, luctus ac urna. Aliquam aliquet non massa quis tincidunt. </a:t>
            </a:r>
            <a:endParaRPr lang="en-US" altLang="zh-CN" sz="900" dirty="0">
              <a:latin typeface="微软雅黑" panose="020B0503020204020204" pitchFamily="34" charset="-122"/>
              <a:ea typeface="微软雅黑" panose="020B0503020204020204" pitchFamily="34" charset="-122"/>
            </a:endParaRPr>
          </a:p>
        </p:txBody>
      </p:sp>
      <p:sp>
        <p:nvSpPr>
          <p:cNvPr id="6155" name="文本框 3"/>
          <p:cNvSpPr txBox="1"/>
          <p:nvPr/>
        </p:nvSpPr>
        <p:spPr>
          <a:xfrm>
            <a:off x="1670050" y="142875"/>
            <a:ext cx="4540250" cy="396875"/>
          </a:xfrm>
          <a:prstGeom prst="rect">
            <a:avLst/>
          </a:prstGeom>
          <a:noFill/>
          <a:ln w="9525">
            <a:noFill/>
          </a:ln>
        </p:spPr>
        <p:txBody>
          <a:bodyPr anchor="t">
            <a:spAutoFit/>
          </a:bodyPr>
          <a:p>
            <a:r>
              <a:rPr lang="en-US" altLang="zh-CN" sz="2000" dirty="0">
                <a:solidFill>
                  <a:srgbClr val="183A5D"/>
                </a:solidFill>
                <a:latin typeface="微软雅黑" panose="020B0503020204020204" pitchFamily="34" charset="-122"/>
                <a:ea typeface="微软雅黑" panose="020B0503020204020204" pitchFamily="34" charset="-122"/>
              </a:rPr>
              <a:t>MOMODA POWERPOINT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descr="7cc6f0695384650910db7c14b8a885f1"/>
          <p:cNvPicPr>
            <a:picLocks noChangeAspect="1"/>
          </p:cNvPicPr>
          <p:nvPr/>
        </p:nvPicPr>
        <p:blipFill>
          <a:blip r:embed="rId1"/>
          <a:stretch>
            <a:fillRect/>
          </a:stretch>
        </p:blipFill>
        <p:spPr>
          <a:xfrm>
            <a:off x="4369435" y="-278130"/>
            <a:ext cx="4765675" cy="5398770"/>
          </a:xfrm>
          <a:prstGeom prst="rect">
            <a:avLst/>
          </a:prstGeom>
        </p:spPr>
      </p:pic>
      <p:sp>
        <p:nvSpPr>
          <p:cNvPr id="54" name="矩形 53"/>
          <p:cNvSpPr/>
          <p:nvPr/>
        </p:nvSpPr>
        <p:spPr>
          <a:xfrm>
            <a:off x="177800" y="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PART ONE</a:t>
            </a:r>
            <a:endParaRPr kumimoji="0" lang="zh-CN" altLang="en-US" sz="16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7800" y="539750"/>
            <a:ext cx="1206500" cy="101600"/>
          </a:xfrm>
          <a:prstGeom prst="rect">
            <a:avLst/>
          </a:pr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椭圆 3"/>
          <p:cNvSpPr/>
          <p:nvPr/>
        </p:nvSpPr>
        <p:spPr>
          <a:xfrm>
            <a:off x="1475740" y="267335"/>
            <a:ext cx="144145" cy="1441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nvGrpSpPr>
          <p:cNvPr id="15365" name="组合 5"/>
          <p:cNvGrpSpPr/>
          <p:nvPr/>
        </p:nvGrpSpPr>
        <p:grpSpPr>
          <a:xfrm>
            <a:off x="1619885" y="3609975"/>
            <a:ext cx="2062163" cy="430213"/>
            <a:chOff x="1014736" y="5128318"/>
            <a:chExt cx="2750780" cy="572985"/>
          </a:xfrm>
          <a:solidFill>
            <a:schemeClr val="tx1"/>
          </a:solidFill>
        </p:grpSpPr>
        <p:grpSp>
          <p:nvGrpSpPr>
            <p:cNvPr id="7" name="Group 22"/>
            <p:cNvGrpSpPr/>
            <p:nvPr/>
          </p:nvGrpSpPr>
          <p:grpSpPr>
            <a:xfrm>
              <a:off x="1014736" y="5128318"/>
              <a:ext cx="666746" cy="572985"/>
              <a:chOff x="4627563" y="793750"/>
              <a:chExt cx="406400" cy="349250"/>
            </a:xfrm>
            <a:grpFill/>
          </p:grpSpPr>
          <p:sp>
            <p:nvSpPr>
              <p:cNvPr id="16" name="Freeform 94"/>
              <p:cNvSpPr/>
              <p:nvPr/>
            </p:nvSpPr>
            <p:spPr bwMode="auto">
              <a:xfrm>
                <a:off x="4741863" y="793750"/>
                <a:ext cx="292100" cy="320675"/>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Freeform 95"/>
              <p:cNvSpPr>
                <a:spLocks noEditPoints="1"/>
              </p:cNvSpPr>
              <p:nvPr/>
            </p:nvSpPr>
            <p:spPr bwMode="auto">
              <a:xfrm>
                <a:off x="4627563" y="914400"/>
                <a:ext cx="263525" cy="228600"/>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4"/>
            <p:cNvGrpSpPr/>
            <p:nvPr/>
          </p:nvGrpSpPr>
          <p:grpSpPr>
            <a:xfrm>
              <a:off x="2154327" y="5185999"/>
              <a:ext cx="565623" cy="457622"/>
              <a:chOff x="5838825" y="2538413"/>
              <a:chExt cx="490538" cy="396874"/>
            </a:xfrm>
            <a:grpFill/>
          </p:grpSpPr>
          <p:sp>
            <p:nvSpPr>
              <p:cNvPr id="13"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Rectangle 36"/>
              <p:cNvSpPr>
                <a:spLocks noChangeArrowheads="1"/>
              </p:cNvSpPr>
              <p:nvPr/>
            </p:nvSpPr>
            <p:spPr bwMode="auto">
              <a:xfrm>
                <a:off x="5888038" y="2538413"/>
                <a:ext cx="101600" cy="38100"/>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Oval 37"/>
              <p:cNvSpPr>
                <a:spLocks noChangeArrowheads="1"/>
              </p:cNvSpPr>
              <p:nvPr/>
            </p:nvSpPr>
            <p:spPr bwMode="auto">
              <a:xfrm>
                <a:off x="5951538" y="2697163"/>
                <a:ext cx="128588" cy="128587"/>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42"/>
            <p:cNvGrpSpPr/>
            <p:nvPr/>
          </p:nvGrpSpPr>
          <p:grpSpPr bwMode="auto">
            <a:xfrm>
              <a:off x="3058527" y="5194018"/>
              <a:ext cx="706989" cy="441584"/>
              <a:chOff x="0" y="0"/>
              <a:chExt cx="1485900" cy="927101"/>
            </a:xfrm>
            <a:grpFill/>
          </p:grpSpPr>
          <p:sp>
            <p:nvSpPr>
              <p:cNvPr id="5" name="AutoShape 43"/>
              <p:cNvSpPr/>
              <p:nvPr/>
            </p:nvSpPr>
            <p:spPr bwMode="auto">
              <a:xfrm>
                <a:off x="0" y="0"/>
                <a:ext cx="1485900" cy="927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600"/>
                      <a:pt x="10800" y="21600"/>
                    </a:cubicBezTo>
                    <a:cubicBezTo>
                      <a:pt x="15302" y="21600"/>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6" name="AutoShape 44"/>
              <p:cNvSpPr/>
              <p:nvPr/>
            </p:nvSpPr>
            <p:spPr bwMode="auto">
              <a:xfrm>
                <a:off x="558012" y="278340"/>
                <a:ext cx="209075" cy="208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599"/>
                      <a:pt x="2402" y="21599"/>
                    </a:cubicBezTo>
                    <a:cubicBezTo>
                      <a:pt x="3722" y="21599"/>
                      <a:pt x="4799" y="20523"/>
                      <a:pt x="4799" y="19198"/>
                    </a:cubicBezTo>
                    <a:cubicBezTo>
                      <a:pt x="4799" y="11262"/>
                      <a:pt x="11262" y="4803"/>
                      <a:pt x="19202" y="4803"/>
                    </a:cubicBezTo>
                    <a:lnTo>
                      <a:pt x="19202" y="4798"/>
                    </a:lnTo>
                    <a:cubicBezTo>
                      <a:pt x="20523" y="4798"/>
                      <a:pt x="21600" y="3721"/>
                      <a:pt x="21600" y="2401"/>
                    </a:cubicBezTo>
                    <a:cubicBezTo>
                      <a:pt x="21600" y="1076"/>
                      <a:pt x="20523" y="0"/>
                      <a:pt x="19202"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2" name="AutoShape 45"/>
              <p:cNvSpPr/>
              <p:nvPr/>
            </p:nvSpPr>
            <p:spPr bwMode="auto">
              <a:xfrm>
                <a:off x="418509" y="139170"/>
                <a:ext cx="651016" cy="649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600" y="16765"/>
                      <a:pt x="21600" y="10800"/>
                    </a:cubicBezTo>
                    <a:cubicBezTo>
                      <a:pt x="21600" y="4834"/>
                      <a:pt x="16765" y="0"/>
                      <a:pt x="10800"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任意多边形 8"/>
          <p:cNvSpPr/>
          <p:nvPr/>
        </p:nvSpPr>
        <p:spPr>
          <a:xfrm>
            <a:off x="4186238" y="1689100"/>
            <a:ext cx="771525" cy="3454400"/>
          </a:xfrm>
          <a:custGeom>
            <a:avLst/>
            <a:gdLst>
              <a:gd name="connsiteX0" fmla="*/ 228600 w 990600"/>
              <a:gd name="connsiteY0" fmla="*/ 0 h 4648200"/>
              <a:gd name="connsiteX1" fmla="*/ 990600 w 990600"/>
              <a:gd name="connsiteY1" fmla="*/ 4648200 h 4648200"/>
              <a:gd name="connsiteX2" fmla="*/ 0 w 990600"/>
              <a:gd name="connsiteY2" fmla="*/ 4610100 h 4648200"/>
              <a:gd name="connsiteX3" fmla="*/ 228600 w 990600"/>
              <a:gd name="connsiteY3" fmla="*/ 0 h 4648200"/>
              <a:gd name="connsiteX0-1" fmla="*/ 228600 w 1028700"/>
              <a:gd name="connsiteY0-2" fmla="*/ 0 h 4619625"/>
              <a:gd name="connsiteX1-3" fmla="*/ 1028700 w 1028700"/>
              <a:gd name="connsiteY1-4" fmla="*/ 4619625 h 4619625"/>
              <a:gd name="connsiteX2-5" fmla="*/ 0 w 1028700"/>
              <a:gd name="connsiteY2-6" fmla="*/ 4610100 h 4619625"/>
              <a:gd name="connsiteX3-7" fmla="*/ 228600 w 1028700"/>
              <a:gd name="connsiteY3-8" fmla="*/ 0 h 4619625"/>
              <a:gd name="connsiteX0-9" fmla="*/ 317500 w 1028700"/>
              <a:gd name="connsiteY0-10" fmla="*/ 0 h 4606925"/>
              <a:gd name="connsiteX1-11" fmla="*/ 1028700 w 1028700"/>
              <a:gd name="connsiteY1-12" fmla="*/ 4606925 h 4606925"/>
              <a:gd name="connsiteX2-13" fmla="*/ 0 w 1028700"/>
              <a:gd name="connsiteY2-14" fmla="*/ 4597400 h 4606925"/>
              <a:gd name="connsiteX3-15" fmla="*/ 317500 w 1028700"/>
              <a:gd name="connsiteY3-16" fmla="*/ 0 h 4606925"/>
            </a:gdLst>
            <a:ahLst/>
            <a:cxnLst>
              <a:cxn ang="0">
                <a:pos x="connsiteX0-1" y="connsiteY0-2"/>
              </a:cxn>
              <a:cxn ang="0">
                <a:pos x="connsiteX1-3" y="connsiteY1-4"/>
              </a:cxn>
              <a:cxn ang="0">
                <a:pos x="connsiteX2-5" y="connsiteY2-6"/>
              </a:cxn>
              <a:cxn ang="0">
                <a:pos x="connsiteX3-7" y="connsiteY3-8"/>
              </a:cxn>
            </a:cxnLst>
            <a:rect l="l" t="t" r="r" b="b"/>
            <a:pathLst>
              <a:path w="1028700" h="4606925">
                <a:moveTo>
                  <a:pt x="317500" y="0"/>
                </a:moveTo>
                <a:lnTo>
                  <a:pt x="1028700" y="4606925"/>
                </a:lnTo>
                <a:lnTo>
                  <a:pt x="0" y="4597400"/>
                </a:lnTo>
                <a:lnTo>
                  <a:pt x="317500" y="0"/>
                </a:ln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36512" y="-14287"/>
            <a:ext cx="4473575" cy="5157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2200275" y="-28575"/>
            <a:ext cx="2828925" cy="1771650"/>
          </a:xfrm>
          <a:custGeom>
            <a:avLst/>
            <a:gdLst>
              <a:gd name="connsiteX0" fmla="*/ 0 w 3771900"/>
              <a:gd name="connsiteY0" fmla="*/ 0 h 2362200"/>
              <a:gd name="connsiteX1" fmla="*/ 3771900 w 3771900"/>
              <a:gd name="connsiteY1" fmla="*/ 0 h 2362200"/>
              <a:gd name="connsiteX2" fmla="*/ 2971800 w 3771900"/>
              <a:gd name="connsiteY2" fmla="*/ 2362200 h 2362200"/>
              <a:gd name="connsiteX3" fmla="*/ 0 w 3771900"/>
              <a:gd name="connsiteY3" fmla="*/ 0 h 2362200"/>
            </a:gdLst>
            <a:ahLst/>
            <a:cxnLst>
              <a:cxn ang="0">
                <a:pos x="connsiteX0" y="connsiteY0"/>
              </a:cxn>
              <a:cxn ang="0">
                <a:pos x="connsiteX1" y="connsiteY1"/>
              </a:cxn>
              <a:cxn ang="0">
                <a:pos x="connsiteX2" y="connsiteY2"/>
              </a:cxn>
              <a:cxn ang="0">
                <a:pos x="connsiteX3" y="connsiteY3"/>
              </a:cxn>
            </a:cxnLst>
            <a:rect l="l" t="t" r="r" b="b"/>
            <a:pathLst>
              <a:path w="3771900" h="2362200">
                <a:moveTo>
                  <a:pt x="0" y="0"/>
                </a:moveTo>
                <a:lnTo>
                  <a:pt x="3771900" y="0"/>
                </a:lnTo>
                <a:lnTo>
                  <a:pt x="2971800" y="2362200"/>
                </a:lnTo>
                <a:lnTo>
                  <a:pt x="0" y="0"/>
                </a:lnTo>
                <a:close/>
              </a:path>
            </a:pathLst>
          </a:custGeom>
          <a:solidFill>
            <a:srgbClr val="E500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平行四边形 5"/>
          <p:cNvSpPr/>
          <p:nvPr/>
        </p:nvSpPr>
        <p:spPr>
          <a:xfrm>
            <a:off x="4735513" y="0"/>
            <a:ext cx="2263775" cy="1077913"/>
          </a:xfrm>
          <a:prstGeom prst="parallelogram">
            <a:avLst>
              <a:gd name="adj" fmla="val 32071"/>
            </a:avLst>
          </a:prstGeom>
          <a:blipFill rotWithShape="1">
            <a:blip r:embed="rId1"/>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平行四边形 6"/>
          <p:cNvSpPr/>
          <p:nvPr/>
        </p:nvSpPr>
        <p:spPr>
          <a:xfrm>
            <a:off x="6732588" y="0"/>
            <a:ext cx="2754313" cy="1077913"/>
          </a:xfrm>
          <a:prstGeom prst="parallelogram">
            <a:avLst>
              <a:gd name="adj" fmla="val 32071"/>
            </a:avLst>
          </a:prstGeom>
          <a:blipFill rotWithShape="1">
            <a:blip r:embed="rId2" cstate="print"/>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174" name="矩形 1"/>
          <p:cNvSpPr/>
          <p:nvPr/>
        </p:nvSpPr>
        <p:spPr>
          <a:xfrm>
            <a:off x="319088" y="360363"/>
            <a:ext cx="2825115" cy="622300"/>
          </a:xfrm>
          <a:prstGeom prst="rect">
            <a:avLst/>
          </a:prstGeom>
          <a:noFill/>
          <a:ln w="9525">
            <a:noFill/>
          </a:ln>
        </p:spPr>
        <p:txBody>
          <a:bodyPr wrap="none" lIns="68580" tIns="34290" rIns="68580" bIns="34290" anchor="t">
            <a:spAutoFit/>
          </a:bodyPr>
          <a:p>
            <a:r>
              <a:rPr lang="en-US" altLang="zh-CN" sz="3600" b="1" dirty="0">
                <a:solidFill>
                  <a:schemeClr val="bg1"/>
                </a:solidFill>
                <a:latin typeface="微软雅黑" panose="020B0503020204020204" pitchFamily="34" charset="-122"/>
                <a:ea typeface="微软雅黑" panose="020B0503020204020204" pitchFamily="34" charset="-122"/>
              </a:rPr>
              <a:t>Oil Painting</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38138" y="955675"/>
            <a:ext cx="3732213" cy="200025"/>
          </a:xfrm>
          <a:prstGeom prst="rect">
            <a:avLst/>
          </a:prstGeom>
        </p:spPr>
        <p:txBody>
          <a:bodyPr wrap="square"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01650" y="1500188"/>
            <a:ext cx="3397250" cy="3253740"/>
          </a:xfrm>
          <a:prstGeom prst="rect">
            <a:avLst/>
          </a:prstGeom>
        </p:spPr>
        <p:txBody>
          <a:bodyPr lIns="68580" tIns="34290" rIns="68580" bIns="3429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7"/>
          <p:cNvGrpSpPr/>
          <p:nvPr/>
        </p:nvGrpSpPr>
        <p:grpSpPr>
          <a:xfrm>
            <a:off x="5212080" y="1935480"/>
            <a:ext cx="1165225" cy="364490"/>
            <a:chOff x="6892290" y="2847500"/>
            <a:chExt cx="1333728" cy="485775"/>
          </a:xfrm>
          <a:effectLst>
            <a:outerShdw blurRad="50800" dist="38100" dir="2700000" algn="tl" rotWithShape="0">
              <a:prstClr val="black">
                <a:alpha val="40000"/>
              </a:prstClr>
            </a:outerShdw>
          </a:effectLst>
        </p:grpSpPr>
        <p:sp>
          <p:nvSpPr>
            <p:cNvPr id="17" name="平行四边形 16"/>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6949601" y="2921109"/>
              <a:ext cx="1276417" cy="3672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PART ONE</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18"/>
          <p:cNvGrpSpPr/>
          <p:nvPr/>
        </p:nvGrpSpPr>
        <p:grpSpPr>
          <a:xfrm>
            <a:off x="5063490" y="3105785"/>
            <a:ext cx="1195070" cy="364490"/>
            <a:chOff x="6892290" y="2847500"/>
            <a:chExt cx="1367916" cy="485775"/>
          </a:xfrm>
          <a:effectLst>
            <a:outerShdw blurRad="50800" dist="38100" dir="2700000" algn="tl" rotWithShape="0">
              <a:prstClr val="black">
                <a:alpha val="40000"/>
              </a:prstClr>
            </a:outerShdw>
          </a:effectLst>
        </p:grpSpPr>
        <p:sp>
          <p:nvSpPr>
            <p:cNvPr id="20" name="平行四边形 19"/>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6949593" y="2921109"/>
              <a:ext cx="1310613" cy="3672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PART TWO</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1"/>
          <p:cNvSpPr/>
          <p:nvPr/>
        </p:nvSpPr>
        <p:spPr>
          <a:xfrm>
            <a:off x="5140325" y="2387600"/>
            <a:ext cx="3149600" cy="622300"/>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5072063" y="3557588"/>
            <a:ext cx="3149600" cy="622300"/>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图片 2" descr="H:\图库2\油画\材质4\fall_alley_by_leonid_afremov_by_leonidafremov-d9xfblp.jpgfall_alley_by_leonid_afremov_by_leonidafremov-d9xfblp"/>
          <p:cNvPicPr>
            <a:picLocks noChangeAspect="1"/>
          </p:cNvPicPr>
          <p:nvPr/>
        </p:nvPicPr>
        <p:blipFill>
          <a:blip r:embed="rId1"/>
          <a:srcRect/>
          <a:stretch>
            <a:fillRect/>
          </a:stretch>
        </p:blipFill>
        <p:spPr>
          <a:xfrm>
            <a:off x="664210" y="395605"/>
            <a:ext cx="4877435" cy="2038350"/>
          </a:xfrm>
          <a:prstGeom prst="rect">
            <a:avLst/>
          </a:prstGeom>
          <a:noFill/>
          <a:ln w="9525">
            <a:noFill/>
          </a:ln>
        </p:spPr>
      </p:pic>
      <p:pic>
        <p:nvPicPr>
          <p:cNvPr id="5122" name="图片 3" descr="H:\图库2\油画\材质4\amada-dama.jpgamada-dama"/>
          <p:cNvPicPr>
            <a:picLocks noChangeAspect="1"/>
          </p:cNvPicPr>
          <p:nvPr/>
        </p:nvPicPr>
        <p:blipFill>
          <a:blip r:embed="rId2"/>
          <a:srcRect/>
          <a:stretch>
            <a:fillRect/>
          </a:stretch>
        </p:blipFill>
        <p:spPr>
          <a:xfrm>
            <a:off x="3437255" y="2683510"/>
            <a:ext cx="4998720" cy="2016760"/>
          </a:xfrm>
          <a:prstGeom prst="rect">
            <a:avLst/>
          </a:prstGeom>
          <a:noFill/>
          <a:ln w="9525">
            <a:noFill/>
          </a:ln>
        </p:spPr>
      </p:pic>
      <p:sp>
        <p:nvSpPr>
          <p:cNvPr id="6" name="矩形 5"/>
          <p:cNvSpPr/>
          <p:nvPr/>
        </p:nvSpPr>
        <p:spPr>
          <a:xfrm>
            <a:off x="5541260" y="398268"/>
            <a:ext cx="2894932" cy="20384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215" strike="noStrike" noProof="1"/>
          </a:p>
        </p:txBody>
      </p:sp>
      <p:sp>
        <p:nvSpPr>
          <p:cNvPr id="7" name="矩形 6"/>
          <p:cNvSpPr/>
          <p:nvPr/>
        </p:nvSpPr>
        <p:spPr>
          <a:xfrm>
            <a:off x="663557" y="2673673"/>
            <a:ext cx="2890650" cy="2027023"/>
          </a:xfrm>
          <a:prstGeom prst="rect">
            <a:avLst/>
          </a:prstGeom>
          <a:solidFill>
            <a:srgbClr val="F4B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215" strike="noStrike" noProof="1"/>
          </a:p>
        </p:txBody>
      </p:sp>
      <p:sp>
        <p:nvSpPr>
          <p:cNvPr id="8" name="椭圆 7"/>
          <p:cNvSpPr/>
          <p:nvPr/>
        </p:nvSpPr>
        <p:spPr>
          <a:xfrm>
            <a:off x="5085893" y="892176"/>
            <a:ext cx="909306" cy="9093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215" strike="noStrike" noProof="1"/>
          </a:p>
        </p:txBody>
      </p:sp>
      <p:sp>
        <p:nvSpPr>
          <p:cNvPr id="9" name="椭圆 8"/>
          <p:cNvSpPr/>
          <p:nvPr/>
        </p:nvSpPr>
        <p:spPr>
          <a:xfrm>
            <a:off x="3113114" y="3139031"/>
            <a:ext cx="909306" cy="909306"/>
          </a:xfrm>
          <a:prstGeom prst="ellipse">
            <a:avLst/>
          </a:prstGeom>
          <a:solidFill>
            <a:srgbClr val="F4B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215" strike="noStrike" noProof="1"/>
          </a:p>
        </p:txBody>
      </p:sp>
      <p:sp>
        <p:nvSpPr>
          <p:cNvPr id="5127" name="文本框 10"/>
          <p:cNvSpPr txBox="1"/>
          <p:nvPr/>
        </p:nvSpPr>
        <p:spPr>
          <a:xfrm>
            <a:off x="3195908" y="3188993"/>
            <a:ext cx="826512" cy="838835"/>
          </a:xfrm>
          <a:prstGeom prst="rect">
            <a:avLst/>
          </a:prstGeom>
          <a:noFill/>
          <a:ln w="9525">
            <a:noFill/>
          </a:ln>
        </p:spPr>
        <p:txBody>
          <a:bodyPr wrap="square" anchor="t">
            <a:spAutoFit/>
          </a:bodyPr>
          <a:p>
            <a:pPr algn="ctr"/>
            <a:r>
              <a:rPr lang="en-US" altLang="zh-CN" sz="4855" dirty="0">
                <a:solidFill>
                  <a:schemeClr val="bg1"/>
                </a:solidFill>
                <a:latin typeface="时尚中黑简体" panose="01010104010101010101" pitchFamily="2" charset="-122"/>
                <a:ea typeface="时尚中黑简体" panose="01010104010101010101" pitchFamily="2" charset="-122"/>
              </a:rPr>
              <a:t>+</a:t>
            </a:r>
            <a:endParaRPr lang="zh-CN" altLang="en-US" sz="4855" dirty="0">
              <a:solidFill>
                <a:schemeClr val="bg1"/>
              </a:solidFill>
              <a:latin typeface="时尚中黑简体" panose="01010104010101010101" pitchFamily="2" charset="-122"/>
              <a:ea typeface="时尚中黑简体" panose="01010104010101010101" pitchFamily="2" charset="-122"/>
            </a:endParaRPr>
          </a:p>
        </p:txBody>
      </p:sp>
      <p:sp>
        <p:nvSpPr>
          <p:cNvPr id="12" name="Freeform 13"/>
          <p:cNvSpPr>
            <a:spLocks noEditPoints="1"/>
          </p:cNvSpPr>
          <p:nvPr/>
        </p:nvSpPr>
        <p:spPr bwMode="auto">
          <a:xfrm>
            <a:off x="6814573" y="476779"/>
            <a:ext cx="346878" cy="66520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46244" tIns="23122" rIns="46244" bIns="23122" numCol="1" anchor="t" anchorCtr="0" compatLnSpc="1"/>
          <a:lstStyle/>
          <a:p>
            <a:pPr fontAlgn="auto"/>
            <a:endParaRPr lang="en-US" sz="1215" strike="noStrike" noProof="1"/>
          </a:p>
        </p:txBody>
      </p:sp>
      <p:sp>
        <p:nvSpPr>
          <p:cNvPr id="5129" name="文本框 12"/>
          <p:cNvSpPr txBox="1"/>
          <p:nvPr/>
        </p:nvSpPr>
        <p:spPr>
          <a:xfrm>
            <a:off x="5075901" y="960695"/>
            <a:ext cx="825084" cy="838835"/>
          </a:xfrm>
          <a:prstGeom prst="rect">
            <a:avLst/>
          </a:prstGeom>
          <a:noFill/>
          <a:ln w="9525">
            <a:noFill/>
          </a:ln>
        </p:spPr>
        <p:txBody>
          <a:bodyPr wrap="square" anchor="t">
            <a:spAutoFit/>
          </a:bodyPr>
          <a:p>
            <a:pPr algn="ctr"/>
            <a:r>
              <a:rPr lang="en-US" altLang="zh-CN" sz="4855" dirty="0">
                <a:solidFill>
                  <a:schemeClr val="bg1"/>
                </a:solidFill>
                <a:latin typeface="时尚中黑简体" panose="01010104010101010101" pitchFamily="2" charset="-122"/>
                <a:ea typeface="时尚中黑简体" panose="01010104010101010101" pitchFamily="2" charset="-122"/>
              </a:rPr>
              <a:t>+</a:t>
            </a:r>
            <a:endParaRPr lang="zh-CN" altLang="en-US" sz="4855" dirty="0">
              <a:solidFill>
                <a:schemeClr val="bg1"/>
              </a:solidFill>
              <a:latin typeface="时尚中黑简体" panose="01010104010101010101" pitchFamily="2" charset="-122"/>
              <a:ea typeface="时尚中黑简体" panose="01010104010101010101" pitchFamily="2" charset="-122"/>
            </a:endParaRPr>
          </a:p>
        </p:txBody>
      </p:sp>
      <p:sp>
        <p:nvSpPr>
          <p:cNvPr id="14" name="Freeform 78"/>
          <p:cNvSpPr>
            <a:spLocks noEditPoints="1"/>
          </p:cNvSpPr>
          <p:nvPr/>
        </p:nvSpPr>
        <p:spPr bwMode="auto">
          <a:xfrm>
            <a:off x="1717038" y="2863527"/>
            <a:ext cx="546726" cy="549581"/>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tx1"/>
          </a:solidFill>
          <a:ln>
            <a:noFill/>
          </a:ln>
        </p:spPr>
        <p:txBody>
          <a:bodyPr vert="horz" wrap="square" lIns="46244" tIns="23122" rIns="46244" bIns="23122" numCol="1" anchor="t" anchorCtr="0" compatLnSpc="1"/>
          <a:lstStyle/>
          <a:p>
            <a:pPr fontAlgn="auto"/>
            <a:endParaRPr lang="en-US" sz="1215" strike="noStrike" noProof="1"/>
          </a:p>
        </p:txBody>
      </p:sp>
      <p:sp>
        <p:nvSpPr>
          <p:cNvPr id="5131" name="文本框 16"/>
          <p:cNvSpPr txBox="1"/>
          <p:nvPr/>
        </p:nvSpPr>
        <p:spPr>
          <a:xfrm>
            <a:off x="6005191" y="1336122"/>
            <a:ext cx="2014176" cy="755650"/>
          </a:xfrm>
          <a:prstGeom prst="rect">
            <a:avLst/>
          </a:prstGeom>
          <a:noFill/>
          <a:ln w="9525">
            <a:noFill/>
          </a:ln>
        </p:spPr>
        <p:txBody>
          <a:bodyPr wrap="square" anchor="t">
            <a:spAutoFit/>
          </a:bodyPr>
          <a:p>
            <a:pPr algn="ctr">
              <a:lnSpc>
                <a:spcPct val="120000"/>
              </a:lnSpc>
            </a:pPr>
            <a:r>
              <a:rPr lang="zh-CN" altLang="en-US" sz="900" b="1" dirty="0">
                <a:latin typeface="微软雅黑" panose="020B0503020204020204" pitchFamily="34" charset="-122"/>
                <a:ea typeface="微软雅黑" panose="020B0503020204020204" pitchFamily="34" charset="-122"/>
              </a:rPr>
              <a:t>管理的方法无论你是借鉴的，还是创新的，都要适合企业的文化，环境，适合当时条件的需要，这样的管理方法才是合理正确的</a:t>
            </a:r>
            <a:endParaRPr lang="zh-CN" altLang="en-US" sz="900" b="1" dirty="0">
              <a:latin typeface="微软雅黑" panose="020B0503020204020204" pitchFamily="34" charset="-122"/>
              <a:ea typeface="微软雅黑" panose="020B0503020204020204" pitchFamily="34" charset="-122"/>
            </a:endParaRPr>
          </a:p>
        </p:txBody>
      </p:sp>
      <p:sp>
        <p:nvSpPr>
          <p:cNvPr id="5132" name="文本框 17"/>
          <p:cNvSpPr txBox="1"/>
          <p:nvPr/>
        </p:nvSpPr>
        <p:spPr>
          <a:xfrm>
            <a:off x="983312" y="3592970"/>
            <a:ext cx="2014176" cy="755650"/>
          </a:xfrm>
          <a:prstGeom prst="rect">
            <a:avLst/>
          </a:prstGeom>
          <a:noFill/>
          <a:ln w="9525">
            <a:noFill/>
          </a:ln>
        </p:spPr>
        <p:txBody>
          <a:bodyPr wrap="square" anchor="t">
            <a:spAutoFit/>
          </a:bodyPr>
          <a:p>
            <a:pPr algn="ctr">
              <a:lnSpc>
                <a:spcPct val="120000"/>
              </a:lnSpc>
            </a:pPr>
            <a:r>
              <a:rPr lang="zh-CN" altLang="en-US" sz="900" b="1" dirty="0">
                <a:latin typeface="微软雅黑" panose="020B0503020204020204" pitchFamily="34" charset="-122"/>
                <a:ea typeface="微软雅黑" panose="020B0503020204020204" pitchFamily="34" charset="-122"/>
                <a:sym typeface="宋体" panose="02010600030101010101" pitchFamily="2" charset="-122"/>
              </a:rPr>
              <a:t>管理的方法无论你是借鉴的，还是创新的，都要适合企业的文化，环境，适合当时条件的需要，这样的管理方法才是合理正确的</a:t>
            </a:r>
            <a:endParaRPr lang="zh-CN" altLang="en-US" sz="900" b="1" dirty="0">
              <a:latin typeface="微软雅黑" panose="020B0503020204020204" pitchFamily="34" charset="-122"/>
              <a:ea typeface="微软雅黑" panose="020B0503020204020204" pitchFamily="34" charset="-122"/>
            </a:endParaRPr>
          </a:p>
        </p:txBody>
      </p:sp>
      <p:sp>
        <p:nvSpPr>
          <p:cNvPr id="2" name="矩形 1"/>
          <p:cNvSpPr/>
          <p:nvPr/>
        </p:nvSpPr>
        <p:spPr>
          <a:xfrm>
            <a:off x="460854" y="-17130"/>
            <a:ext cx="8222291" cy="34545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460854" y="4647879"/>
            <a:ext cx="8222291" cy="49390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直角三角形 6"/>
          <p:cNvSpPr/>
          <p:nvPr/>
        </p:nvSpPr>
        <p:spPr>
          <a:xfrm flipV="1">
            <a:off x="-22225" y="0"/>
            <a:ext cx="13662025" cy="5129213"/>
          </a:xfrm>
          <a:prstGeom prst="rtTriangle">
            <a:avLst/>
          </a:prstGeom>
          <a:solidFill>
            <a:srgbClr val="E500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44450" y="-22225"/>
            <a:ext cx="4313238" cy="3649663"/>
          </a:xfrm>
          <a:custGeom>
            <a:avLst/>
            <a:gdLst>
              <a:gd name="connsiteX0" fmla="*/ 0 w 5958349"/>
              <a:gd name="connsiteY0" fmla="*/ 0 h 4866968"/>
              <a:gd name="connsiteX1" fmla="*/ 0 w 5958349"/>
              <a:gd name="connsiteY1" fmla="*/ 4866968 h 4866968"/>
              <a:gd name="connsiteX2" fmla="*/ 5958349 w 5958349"/>
              <a:gd name="connsiteY2" fmla="*/ 3805084 h 4866968"/>
              <a:gd name="connsiteX3" fmla="*/ 4778478 w 5958349"/>
              <a:gd name="connsiteY3" fmla="*/ 117987 h 4866968"/>
              <a:gd name="connsiteX4" fmla="*/ 0 w 5958349"/>
              <a:gd name="connsiteY4" fmla="*/ 0 h 4866968"/>
              <a:gd name="connsiteX0-1" fmla="*/ 0 w 5958349"/>
              <a:gd name="connsiteY0-2" fmla="*/ 0 h 4866968"/>
              <a:gd name="connsiteX1-3" fmla="*/ 0 w 5958349"/>
              <a:gd name="connsiteY1-4" fmla="*/ 4866968 h 4866968"/>
              <a:gd name="connsiteX2-5" fmla="*/ 5958349 w 5958349"/>
              <a:gd name="connsiteY2-6" fmla="*/ 3805084 h 4866968"/>
              <a:gd name="connsiteX3-7" fmla="*/ 4808958 w 5958349"/>
              <a:gd name="connsiteY3-8" fmla="*/ 11307 h 4866968"/>
              <a:gd name="connsiteX4-9" fmla="*/ 0 w 5958349"/>
              <a:gd name="connsiteY4-10" fmla="*/ 0 h 4866968"/>
              <a:gd name="connsiteX0-11" fmla="*/ 0 w 5767849"/>
              <a:gd name="connsiteY0-12" fmla="*/ 0 h 4866968"/>
              <a:gd name="connsiteX1-13" fmla="*/ 0 w 5767849"/>
              <a:gd name="connsiteY1-14" fmla="*/ 4866968 h 4866968"/>
              <a:gd name="connsiteX2-15" fmla="*/ 5767849 w 5767849"/>
              <a:gd name="connsiteY2-16" fmla="*/ 3716184 h 4866968"/>
              <a:gd name="connsiteX3-17" fmla="*/ 4808958 w 5767849"/>
              <a:gd name="connsiteY3-18" fmla="*/ 11307 h 4866968"/>
              <a:gd name="connsiteX4-19" fmla="*/ 0 w 5767849"/>
              <a:gd name="connsiteY4-20" fmla="*/ 0 h 4866968"/>
              <a:gd name="connsiteX0-21" fmla="*/ 0 w 5751180"/>
              <a:gd name="connsiteY0-22" fmla="*/ 0 h 4866968"/>
              <a:gd name="connsiteX1-23" fmla="*/ 0 w 5751180"/>
              <a:gd name="connsiteY1-24" fmla="*/ 4866968 h 4866968"/>
              <a:gd name="connsiteX2-25" fmla="*/ 5751180 w 5751180"/>
              <a:gd name="connsiteY2-26" fmla="*/ 3720946 h 4866968"/>
              <a:gd name="connsiteX3-27" fmla="*/ 4808958 w 5751180"/>
              <a:gd name="connsiteY3-28" fmla="*/ 11307 h 4866968"/>
              <a:gd name="connsiteX4-29" fmla="*/ 0 w 5751180"/>
              <a:gd name="connsiteY4-30" fmla="*/ 0 h 48669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51180" h="4866968">
                <a:moveTo>
                  <a:pt x="0" y="0"/>
                </a:moveTo>
                <a:lnTo>
                  <a:pt x="0" y="4866968"/>
                </a:lnTo>
                <a:lnTo>
                  <a:pt x="5751180" y="3720946"/>
                </a:lnTo>
                <a:lnTo>
                  <a:pt x="4808958" y="11307"/>
                </a:lnTo>
                <a:lnTo>
                  <a:pt x="0" y="0"/>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任意多边形 5"/>
          <p:cNvSpPr/>
          <p:nvPr/>
        </p:nvSpPr>
        <p:spPr>
          <a:xfrm>
            <a:off x="-22225" y="2765425"/>
            <a:ext cx="7212013" cy="2397125"/>
          </a:xfrm>
          <a:custGeom>
            <a:avLst/>
            <a:gdLst>
              <a:gd name="connsiteX0" fmla="*/ 0 w 9615949"/>
              <a:gd name="connsiteY0" fmla="*/ 1002890 h 3215148"/>
              <a:gd name="connsiteX1" fmla="*/ 58994 w 9615949"/>
              <a:gd name="connsiteY1" fmla="*/ 3215148 h 3215148"/>
              <a:gd name="connsiteX2" fmla="*/ 9615949 w 9615949"/>
              <a:gd name="connsiteY2" fmla="*/ 3156155 h 3215148"/>
              <a:gd name="connsiteX3" fmla="*/ 5722374 w 9615949"/>
              <a:gd name="connsiteY3" fmla="*/ 0 h 3215148"/>
              <a:gd name="connsiteX4" fmla="*/ 0 w 9615949"/>
              <a:gd name="connsiteY4" fmla="*/ 1002890 h 3215148"/>
              <a:gd name="connsiteX0-1" fmla="*/ 0 w 9615949"/>
              <a:gd name="connsiteY0-2" fmla="*/ 1002890 h 3215148"/>
              <a:gd name="connsiteX1-3" fmla="*/ 39944 w 9615949"/>
              <a:gd name="connsiteY1-4" fmla="*/ 3215148 h 3215148"/>
              <a:gd name="connsiteX2-5" fmla="*/ 9615949 w 9615949"/>
              <a:gd name="connsiteY2-6" fmla="*/ 3156155 h 3215148"/>
              <a:gd name="connsiteX3-7" fmla="*/ 5722374 w 9615949"/>
              <a:gd name="connsiteY3-8" fmla="*/ 0 h 3215148"/>
              <a:gd name="connsiteX4-9" fmla="*/ 0 w 9615949"/>
              <a:gd name="connsiteY4-10" fmla="*/ 1002890 h 3215148"/>
              <a:gd name="connsiteX0-11" fmla="*/ 0 w 9615949"/>
              <a:gd name="connsiteY0-12" fmla="*/ 1002890 h 3196098"/>
              <a:gd name="connsiteX1-13" fmla="*/ 1844 w 9615949"/>
              <a:gd name="connsiteY1-14" fmla="*/ 3196098 h 3196098"/>
              <a:gd name="connsiteX2-15" fmla="*/ 9615949 w 9615949"/>
              <a:gd name="connsiteY2-16" fmla="*/ 3156155 h 3196098"/>
              <a:gd name="connsiteX3-17" fmla="*/ 5722374 w 9615949"/>
              <a:gd name="connsiteY3-18" fmla="*/ 0 h 3196098"/>
              <a:gd name="connsiteX4-19" fmla="*/ 0 w 9615949"/>
              <a:gd name="connsiteY4-20" fmla="*/ 1002890 h 31960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15949" h="3196098">
                <a:moveTo>
                  <a:pt x="0" y="1002890"/>
                </a:moveTo>
                <a:cubicBezTo>
                  <a:pt x="615" y="1733959"/>
                  <a:pt x="1229" y="2465029"/>
                  <a:pt x="1844" y="3196098"/>
                </a:cubicBezTo>
                <a:lnTo>
                  <a:pt x="9615949" y="3156155"/>
                </a:lnTo>
                <a:lnTo>
                  <a:pt x="5722374" y="0"/>
                </a:lnTo>
                <a:lnTo>
                  <a:pt x="0" y="100289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366713" y="3916363"/>
            <a:ext cx="3262313" cy="899160"/>
          </a:xfrm>
          <a:prstGeom prst="rect">
            <a:avLst/>
          </a:prstGeom>
        </p:spPr>
        <p:txBody>
          <a:bodyPr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198" name="矩形 8"/>
          <p:cNvSpPr/>
          <p:nvPr/>
        </p:nvSpPr>
        <p:spPr>
          <a:xfrm>
            <a:off x="6375400" y="3216910"/>
            <a:ext cx="2770505" cy="191135"/>
          </a:xfrm>
          <a:prstGeom prst="rect">
            <a:avLst/>
          </a:prstGeom>
          <a:noFill/>
          <a:ln w="9525">
            <a:noFill/>
          </a:ln>
        </p:spPr>
        <p:txBody>
          <a:bodyPr wrap="square" lIns="68580" tIns="34290" rIns="68580" bIns="34290" anchor="t">
            <a:spAutoFit/>
          </a:bodyPr>
          <a:p>
            <a:pPr algn="just"/>
            <a:r>
              <a:rPr lang="en-US" altLang="zh-CN" sz="800" dirty="0">
                <a:solidFill>
                  <a:schemeClr val="tx1"/>
                </a:solidFill>
                <a:latin typeface="微软雅黑" panose="020B0503020204020204" pitchFamily="34" charset="-122"/>
                <a:ea typeface="微软雅黑" panose="020B0503020204020204" pitchFamily="34" charset="-122"/>
              </a:rPr>
              <a:t>COPY OR WRITE YOUR TEXT AND PASTE IT HERE</a:t>
            </a:r>
            <a:endParaRPr lang="en-US" altLang="zh-CN" sz="8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5973763" y="3529013"/>
            <a:ext cx="2846388" cy="345440"/>
          </a:xfrm>
          <a:prstGeom prst="rect">
            <a:avLst/>
          </a:prstGeom>
        </p:spPr>
        <p:txBody>
          <a:bodyPr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a:t>
            </a:r>
            <a:endParaRPr kumimoji="0" lang="zh-CN" altLang="en-US"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200" name="矩形 10"/>
          <p:cNvSpPr/>
          <p:nvPr/>
        </p:nvSpPr>
        <p:spPr>
          <a:xfrm>
            <a:off x="4262438" y="803275"/>
            <a:ext cx="2825115" cy="622300"/>
          </a:xfrm>
          <a:prstGeom prst="rect">
            <a:avLst/>
          </a:prstGeom>
          <a:noFill/>
          <a:ln w="9525">
            <a:noFill/>
          </a:ln>
        </p:spPr>
        <p:txBody>
          <a:bodyPr wrap="none" lIns="68580" tIns="34290" rIns="68580" bIns="34290" anchor="t">
            <a:spAutoFit/>
          </a:bodyPr>
          <a:p>
            <a:r>
              <a:rPr lang="en-US" altLang="zh-CN" sz="3600" b="1" dirty="0">
                <a:solidFill>
                  <a:schemeClr val="bg1"/>
                </a:solidFill>
                <a:latin typeface="微软雅黑" panose="020B0503020204020204" pitchFamily="34" charset="-122"/>
                <a:ea typeface="微软雅黑" panose="020B0503020204020204" pitchFamily="34" charset="-122"/>
              </a:rPr>
              <a:t>Oil Painting</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281488" y="1398588"/>
            <a:ext cx="3521075" cy="312738"/>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5973763" y="3746500"/>
            <a:ext cx="2846388" cy="345440"/>
          </a:xfrm>
          <a:prstGeom prst="rect">
            <a:avLst/>
          </a:prstGeom>
        </p:spPr>
        <p:txBody>
          <a:bodyPr lIns="68580" tIns="34290" rIns="68580" bIns="3429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a:t>
            </a:r>
            <a:endParaRPr kumimoji="0" lang="zh-CN" altLang="en-US" sz="600" b="0" i="0" u="none" strike="noStrike" kern="1200" cap="none" spc="225"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7"/>
          <p:cNvGrpSpPr/>
          <p:nvPr/>
        </p:nvGrpSpPr>
        <p:grpSpPr>
          <a:xfrm>
            <a:off x="7752715" y="2742565"/>
            <a:ext cx="1165225" cy="364490"/>
            <a:chOff x="6892290" y="2847500"/>
            <a:chExt cx="1333728" cy="485775"/>
          </a:xfrm>
          <a:effectLst>
            <a:outerShdw blurRad="50800" dist="38100" dir="2700000" algn="tl" rotWithShape="0">
              <a:prstClr val="black">
                <a:alpha val="40000"/>
              </a:prstClr>
            </a:outerShdw>
          </a:effectLst>
        </p:grpSpPr>
        <p:sp>
          <p:nvSpPr>
            <p:cNvPr id="17" name="平行四边形 16"/>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6949601" y="2921109"/>
              <a:ext cx="1276417" cy="367293"/>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PART ONE</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任意多边形 4"/>
          <p:cNvSpPr/>
          <p:nvPr/>
        </p:nvSpPr>
        <p:spPr>
          <a:xfrm>
            <a:off x="4143375" y="-14287"/>
            <a:ext cx="5000625" cy="5243513"/>
          </a:xfrm>
          <a:custGeom>
            <a:avLst/>
            <a:gdLst>
              <a:gd name="connsiteX0" fmla="*/ 1447800 w 6667500"/>
              <a:gd name="connsiteY0" fmla="*/ 0 h 7029450"/>
              <a:gd name="connsiteX1" fmla="*/ 0 w 6667500"/>
              <a:gd name="connsiteY1" fmla="*/ 7029450 h 7029450"/>
              <a:gd name="connsiteX2" fmla="*/ 6667500 w 6667500"/>
              <a:gd name="connsiteY2" fmla="*/ 7010400 h 7029450"/>
              <a:gd name="connsiteX3" fmla="*/ 6648450 w 6667500"/>
              <a:gd name="connsiteY3" fmla="*/ 38100 h 7029450"/>
              <a:gd name="connsiteX4" fmla="*/ 1447800 w 6667500"/>
              <a:gd name="connsiteY4" fmla="*/ 0 h 7029450"/>
              <a:gd name="connsiteX0-1" fmla="*/ 1447800 w 6667500"/>
              <a:gd name="connsiteY0-2" fmla="*/ 19050 h 6991350"/>
              <a:gd name="connsiteX1-3" fmla="*/ 0 w 6667500"/>
              <a:gd name="connsiteY1-4" fmla="*/ 6991350 h 6991350"/>
              <a:gd name="connsiteX2-5" fmla="*/ 6667500 w 6667500"/>
              <a:gd name="connsiteY2-6" fmla="*/ 6972300 h 6991350"/>
              <a:gd name="connsiteX3-7" fmla="*/ 6648450 w 6667500"/>
              <a:gd name="connsiteY3-8" fmla="*/ 0 h 6991350"/>
              <a:gd name="connsiteX4-9" fmla="*/ 1447800 w 6667500"/>
              <a:gd name="connsiteY4-10" fmla="*/ 19050 h 6991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7500" h="6991350">
                <a:moveTo>
                  <a:pt x="1447800" y="19050"/>
                </a:moveTo>
                <a:lnTo>
                  <a:pt x="0" y="6991350"/>
                </a:lnTo>
                <a:lnTo>
                  <a:pt x="6667500" y="6972300"/>
                </a:lnTo>
                <a:lnTo>
                  <a:pt x="6648450" y="0"/>
                </a:lnTo>
                <a:lnTo>
                  <a:pt x="1447800" y="19050"/>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任意多边形 3"/>
          <p:cNvSpPr/>
          <p:nvPr/>
        </p:nvSpPr>
        <p:spPr>
          <a:xfrm>
            <a:off x="3714750" y="-14287"/>
            <a:ext cx="4843463" cy="985838"/>
          </a:xfrm>
          <a:custGeom>
            <a:avLst/>
            <a:gdLst>
              <a:gd name="connsiteX0" fmla="*/ 0 w 6457950"/>
              <a:gd name="connsiteY0" fmla="*/ 0 h 1314450"/>
              <a:gd name="connsiteX1" fmla="*/ 1771650 w 6457950"/>
              <a:gd name="connsiteY1" fmla="*/ 1314450 h 1314450"/>
              <a:gd name="connsiteX2" fmla="*/ 6457950 w 6457950"/>
              <a:gd name="connsiteY2" fmla="*/ 0 h 1314450"/>
              <a:gd name="connsiteX3" fmla="*/ 0 w 6457950"/>
              <a:gd name="connsiteY3" fmla="*/ 0 h 1314450"/>
            </a:gdLst>
            <a:ahLst/>
            <a:cxnLst>
              <a:cxn ang="0">
                <a:pos x="connsiteX0" y="connsiteY0"/>
              </a:cxn>
              <a:cxn ang="0">
                <a:pos x="connsiteX1" y="connsiteY1"/>
              </a:cxn>
              <a:cxn ang="0">
                <a:pos x="connsiteX2" y="connsiteY2"/>
              </a:cxn>
              <a:cxn ang="0">
                <a:pos x="connsiteX3" y="connsiteY3"/>
              </a:cxn>
            </a:cxnLst>
            <a:rect l="l" t="t" r="r" b="b"/>
            <a:pathLst>
              <a:path w="6457950" h="1314450">
                <a:moveTo>
                  <a:pt x="0" y="0"/>
                </a:moveTo>
                <a:lnTo>
                  <a:pt x="1771650" y="1314450"/>
                </a:lnTo>
                <a:lnTo>
                  <a:pt x="6457950" y="0"/>
                </a:lnTo>
                <a:lnTo>
                  <a:pt x="0" y="0"/>
                </a:lnTo>
                <a:close/>
              </a:path>
            </a:pathLst>
          </a:cu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任意多边形 2"/>
          <p:cNvSpPr/>
          <p:nvPr/>
        </p:nvSpPr>
        <p:spPr>
          <a:xfrm>
            <a:off x="-14287" y="1557338"/>
            <a:ext cx="6615113" cy="3657600"/>
          </a:xfrm>
          <a:custGeom>
            <a:avLst/>
            <a:gdLst>
              <a:gd name="connsiteX0" fmla="*/ 0 w 8820150"/>
              <a:gd name="connsiteY0" fmla="*/ 0 h 4876800"/>
              <a:gd name="connsiteX1" fmla="*/ 3429000 w 8820150"/>
              <a:gd name="connsiteY1" fmla="*/ 247650 h 4876800"/>
              <a:gd name="connsiteX2" fmla="*/ 8820150 w 8820150"/>
              <a:gd name="connsiteY2" fmla="*/ 4876800 h 4876800"/>
              <a:gd name="connsiteX3" fmla="*/ 0 w 8820150"/>
              <a:gd name="connsiteY3" fmla="*/ 4876800 h 4876800"/>
              <a:gd name="connsiteX4" fmla="*/ 0 w 8820150"/>
              <a:gd name="connsiteY4" fmla="*/ 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150" h="4876800">
                <a:moveTo>
                  <a:pt x="0" y="0"/>
                </a:moveTo>
                <a:lnTo>
                  <a:pt x="3429000" y="247650"/>
                </a:lnTo>
                <a:lnTo>
                  <a:pt x="8820150" y="4876800"/>
                </a:lnTo>
                <a:lnTo>
                  <a:pt x="0" y="48768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20" name="矩形 5"/>
          <p:cNvSpPr/>
          <p:nvPr/>
        </p:nvSpPr>
        <p:spPr>
          <a:xfrm>
            <a:off x="384175" y="447675"/>
            <a:ext cx="2825115" cy="622300"/>
          </a:xfrm>
          <a:prstGeom prst="rect">
            <a:avLst/>
          </a:prstGeom>
          <a:noFill/>
          <a:ln w="9525">
            <a:noFill/>
          </a:ln>
        </p:spPr>
        <p:txBody>
          <a:bodyPr wrap="none" lIns="68580" tIns="34290" rIns="68580" bIns="34290" anchor="t">
            <a:spAutoFit/>
          </a:bodyPr>
          <a:p>
            <a:r>
              <a:rPr lang="en-US" altLang="zh-CN" sz="3600" b="1" dirty="0">
                <a:latin typeface="微软雅黑" panose="020B0503020204020204" pitchFamily="34" charset="-122"/>
                <a:ea typeface="微软雅黑" panose="020B0503020204020204" pitchFamily="34" charset="-122"/>
              </a:rPr>
              <a:t>Oil Painting</a:t>
            </a:r>
            <a:endParaRPr lang="en-US" altLang="zh-CN" sz="3600" b="1" dirty="0">
              <a:latin typeface="微软雅黑" panose="020B0503020204020204" pitchFamily="34" charset="-122"/>
              <a:ea typeface="微软雅黑" panose="020B0503020204020204" pitchFamily="34" charset="-122"/>
            </a:endParaRPr>
          </a:p>
        </p:txBody>
      </p:sp>
      <p:sp>
        <p:nvSpPr>
          <p:cNvPr id="7" name="矩形 6"/>
          <p:cNvSpPr/>
          <p:nvPr/>
        </p:nvSpPr>
        <p:spPr>
          <a:xfrm>
            <a:off x="403225" y="1044575"/>
            <a:ext cx="4335145" cy="191135"/>
          </a:xfrm>
          <a:prstGeom prst="rect">
            <a:avLst/>
          </a:prstGeom>
        </p:spPr>
        <p:txBody>
          <a:bodyPr wrap="square"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7175" name="组合 22"/>
          <p:cNvGrpSpPr/>
          <p:nvPr/>
        </p:nvGrpSpPr>
        <p:grpSpPr>
          <a:xfrm>
            <a:off x="568325" y="2598738"/>
            <a:ext cx="2063750" cy="430212"/>
            <a:chOff x="1014736" y="5128318"/>
            <a:chExt cx="2750780" cy="572985"/>
          </a:xfrm>
        </p:grpSpPr>
        <p:grpSp>
          <p:nvGrpSpPr>
            <p:cNvPr id="8" name="Group 22"/>
            <p:cNvGrpSpPr/>
            <p:nvPr/>
          </p:nvGrpSpPr>
          <p:grpSpPr>
            <a:xfrm>
              <a:off x="1014736" y="5128318"/>
              <a:ext cx="666746" cy="572985"/>
              <a:chOff x="4627563" y="793750"/>
              <a:chExt cx="406400" cy="349250"/>
            </a:xfrm>
            <a:solidFill>
              <a:schemeClr val="bg1"/>
            </a:solidFill>
          </p:grpSpPr>
          <p:sp>
            <p:nvSpPr>
              <p:cNvPr id="13" name="Freeform 94"/>
              <p:cNvSpPr/>
              <p:nvPr/>
            </p:nvSpPr>
            <p:spPr bwMode="auto">
              <a:xfrm>
                <a:off x="4741863" y="793750"/>
                <a:ext cx="292100" cy="320675"/>
              </a:xfrm>
              <a:custGeom>
                <a:avLst/>
                <a:gdLst>
                  <a:gd name="T0" fmla="*/ 109 w 111"/>
                  <a:gd name="T1" fmla="*/ 42 h 122"/>
                  <a:gd name="T2" fmla="*/ 22 w 111"/>
                  <a:gd name="T3" fmla="*/ 0 h 122"/>
                  <a:gd name="T4" fmla="*/ 19 w 111"/>
                  <a:gd name="T5" fmla="*/ 1 h 122"/>
                  <a:gd name="T6" fmla="*/ 0 w 111"/>
                  <a:gd name="T7" fmla="*/ 41 h 122"/>
                  <a:gd name="T8" fmla="*/ 11 w 111"/>
                  <a:gd name="T9" fmla="*/ 41 h 122"/>
                  <a:gd name="T10" fmla="*/ 25 w 111"/>
                  <a:gd name="T11" fmla="*/ 12 h 122"/>
                  <a:gd name="T12" fmla="*/ 100 w 111"/>
                  <a:gd name="T13" fmla="*/ 48 h 122"/>
                  <a:gd name="T14" fmla="*/ 77 w 111"/>
                  <a:gd name="T15" fmla="*/ 97 h 122"/>
                  <a:gd name="T16" fmla="*/ 63 w 111"/>
                  <a:gd name="T17" fmla="*/ 91 h 122"/>
                  <a:gd name="T18" fmla="*/ 63 w 111"/>
                  <a:gd name="T19" fmla="*/ 117 h 122"/>
                  <a:gd name="T20" fmla="*/ 71 w 111"/>
                  <a:gd name="T21" fmla="*/ 121 h 122"/>
                  <a:gd name="T22" fmla="*/ 74 w 111"/>
                  <a:gd name="T23" fmla="*/ 120 h 122"/>
                  <a:gd name="T24" fmla="*/ 110 w 111"/>
                  <a:gd name="T25" fmla="*/ 45 h 122"/>
                  <a:gd name="T26" fmla="*/ 109 w 111"/>
                  <a:gd name="T27"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109" y="42"/>
                    </a:moveTo>
                    <a:cubicBezTo>
                      <a:pt x="22" y="0"/>
                      <a:pt x="22" y="0"/>
                      <a:pt x="22" y="0"/>
                    </a:cubicBezTo>
                    <a:cubicBezTo>
                      <a:pt x="21" y="0"/>
                      <a:pt x="20" y="0"/>
                      <a:pt x="19" y="1"/>
                    </a:cubicBezTo>
                    <a:cubicBezTo>
                      <a:pt x="0" y="41"/>
                      <a:pt x="0" y="41"/>
                      <a:pt x="0" y="41"/>
                    </a:cubicBezTo>
                    <a:cubicBezTo>
                      <a:pt x="11" y="41"/>
                      <a:pt x="11" y="41"/>
                      <a:pt x="11" y="41"/>
                    </a:cubicBezTo>
                    <a:cubicBezTo>
                      <a:pt x="25" y="12"/>
                      <a:pt x="25" y="12"/>
                      <a:pt x="25" y="12"/>
                    </a:cubicBezTo>
                    <a:cubicBezTo>
                      <a:pt x="100" y="48"/>
                      <a:pt x="100" y="48"/>
                      <a:pt x="100" y="48"/>
                    </a:cubicBezTo>
                    <a:cubicBezTo>
                      <a:pt x="77" y="97"/>
                      <a:pt x="77" y="97"/>
                      <a:pt x="77" y="97"/>
                    </a:cubicBezTo>
                    <a:cubicBezTo>
                      <a:pt x="63" y="91"/>
                      <a:pt x="63" y="91"/>
                      <a:pt x="63" y="91"/>
                    </a:cubicBezTo>
                    <a:cubicBezTo>
                      <a:pt x="63" y="117"/>
                      <a:pt x="63" y="117"/>
                      <a:pt x="63" y="117"/>
                    </a:cubicBezTo>
                    <a:cubicBezTo>
                      <a:pt x="71" y="121"/>
                      <a:pt x="71" y="121"/>
                      <a:pt x="71" y="121"/>
                    </a:cubicBezTo>
                    <a:cubicBezTo>
                      <a:pt x="72" y="122"/>
                      <a:pt x="74" y="121"/>
                      <a:pt x="74" y="120"/>
                    </a:cubicBezTo>
                    <a:cubicBezTo>
                      <a:pt x="110" y="45"/>
                      <a:pt x="110" y="45"/>
                      <a:pt x="110" y="45"/>
                    </a:cubicBezTo>
                    <a:cubicBezTo>
                      <a:pt x="111" y="44"/>
                      <a:pt x="110" y="42"/>
                      <a:pt x="109" y="4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Freeform 95"/>
              <p:cNvSpPr>
                <a:spLocks noEditPoints="1"/>
              </p:cNvSpPr>
              <p:nvPr/>
            </p:nvSpPr>
            <p:spPr bwMode="auto">
              <a:xfrm>
                <a:off x="4627563" y="914400"/>
                <a:ext cx="263525" cy="228600"/>
              </a:xfrm>
              <a:custGeom>
                <a:avLst/>
                <a:gdLst>
                  <a:gd name="T0" fmla="*/ 99 w 101"/>
                  <a:gd name="T1" fmla="*/ 0 h 87"/>
                  <a:gd name="T2" fmla="*/ 2 w 101"/>
                  <a:gd name="T3" fmla="*/ 0 h 87"/>
                  <a:gd name="T4" fmla="*/ 0 w 101"/>
                  <a:gd name="T5" fmla="*/ 2 h 87"/>
                  <a:gd name="T6" fmla="*/ 0 w 101"/>
                  <a:gd name="T7" fmla="*/ 85 h 87"/>
                  <a:gd name="T8" fmla="*/ 2 w 101"/>
                  <a:gd name="T9" fmla="*/ 87 h 87"/>
                  <a:gd name="T10" fmla="*/ 99 w 101"/>
                  <a:gd name="T11" fmla="*/ 87 h 87"/>
                  <a:gd name="T12" fmla="*/ 101 w 101"/>
                  <a:gd name="T13" fmla="*/ 85 h 87"/>
                  <a:gd name="T14" fmla="*/ 101 w 101"/>
                  <a:gd name="T15" fmla="*/ 2 h 87"/>
                  <a:gd name="T16" fmla="*/ 99 w 101"/>
                  <a:gd name="T17" fmla="*/ 0 h 87"/>
                  <a:gd name="T18" fmla="*/ 94 w 101"/>
                  <a:gd name="T19" fmla="*/ 64 h 87"/>
                  <a:gd name="T20" fmla="*/ 10 w 101"/>
                  <a:gd name="T21" fmla="*/ 64 h 87"/>
                  <a:gd name="T22" fmla="*/ 10 w 101"/>
                  <a:gd name="T23" fmla="*/ 9 h 87"/>
                  <a:gd name="T24" fmla="*/ 94 w 101"/>
                  <a:gd name="T25" fmla="*/ 9 h 87"/>
                  <a:gd name="T26" fmla="*/ 94 w 101"/>
                  <a:gd name="T27"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87">
                    <a:moveTo>
                      <a:pt x="99" y="0"/>
                    </a:moveTo>
                    <a:cubicBezTo>
                      <a:pt x="2" y="0"/>
                      <a:pt x="2" y="0"/>
                      <a:pt x="2" y="0"/>
                    </a:cubicBezTo>
                    <a:cubicBezTo>
                      <a:pt x="1" y="0"/>
                      <a:pt x="0" y="1"/>
                      <a:pt x="0" y="2"/>
                    </a:cubicBezTo>
                    <a:cubicBezTo>
                      <a:pt x="0" y="85"/>
                      <a:pt x="0" y="85"/>
                      <a:pt x="0" y="85"/>
                    </a:cubicBezTo>
                    <a:cubicBezTo>
                      <a:pt x="0" y="86"/>
                      <a:pt x="1" y="87"/>
                      <a:pt x="2" y="87"/>
                    </a:cubicBezTo>
                    <a:cubicBezTo>
                      <a:pt x="99" y="87"/>
                      <a:pt x="99" y="87"/>
                      <a:pt x="99" y="87"/>
                    </a:cubicBezTo>
                    <a:cubicBezTo>
                      <a:pt x="100" y="87"/>
                      <a:pt x="101" y="86"/>
                      <a:pt x="101" y="85"/>
                    </a:cubicBezTo>
                    <a:cubicBezTo>
                      <a:pt x="101" y="2"/>
                      <a:pt x="101" y="2"/>
                      <a:pt x="101" y="2"/>
                    </a:cubicBezTo>
                    <a:cubicBezTo>
                      <a:pt x="101" y="1"/>
                      <a:pt x="100" y="0"/>
                      <a:pt x="99" y="0"/>
                    </a:cubicBezTo>
                    <a:close/>
                    <a:moveTo>
                      <a:pt x="94" y="64"/>
                    </a:moveTo>
                    <a:cubicBezTo>
                      <a:pt x="10" y="64"/>
                      <a:pt x="10" y="64"/>
                      <a:pt x="10" y="64"/>
                    </a:cubicBezTo>
                    <a:cubicBezTo>
                      <a:pt x="10" y="9"/>
                      <a:pt x="10" y="9"/>
                      <a:pt x="10" y="9"/>
                    </a:cubicBezTo>
                    <a:cubicBezTo>
                      <a:pt x="94" y="9"/>
                      <a:pt x="94" y="9"/>
                      <a:pt x="94" y="9"/>
                    </a:cubicBezTo>
                    <a:lnTo>
                      <a:pt x="94"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4"/>
            <p:cNvGrpSpPr/>
            <p:nvPr/>
          </p:nvGrpSpPr>
          <p:grpSpPr>
            <a:xfrm>
              <a:off x="2154327" y="5185999"/>
              <a:ext cx="565623" cy="457622"/>
              <a:chOff x="5838825" y="2538413"/>
              <a:chExt cx="490538" cy="396874"/>
            </a:xfrm>
            <a:solidFill>
              <a:schemeClr val="bg1"/>
            </a:solidFill>
          </p:grpSpPr>
          <p:sp>
            <p:nvSpPr>
              <p:cNvPr id="16"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Rectangle 36"/>
              <p:cNvSpPr>
                <a:spLocks noChangeArrowheads="1"/>
              </p:cNvSpPr>
              <p:nvPr/>
            </p:nvSpPr>
            <p:spPr bwMode="auto">
              <a:xfrm>
                <a:off x="5888038" y="2538413"/>
                <a:ext cx="101600" cy="38100"/>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Oval 37"/>
              <p:cNvSpPr>
                <a:spLocks noChangeArrowheads="1"/>
              </p:cNvSpPr>
              <p:nvPr/>
            </p:nvSpPr>
            <p:spPr bwMode="auto">
              <a:xfrm>
                <a:off x="5951538" y="2697163"/>
                <a:ext cx="128588" cy="128587"/>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Group 42"/>
            <p:cNvGrpSpPr/>
            <p:nvPr/>
          </p:nvGrpSpPr>
          <p:grpSpPr bwMode="auto">
            <a:xfrm>
              <a:off x="3058527" y="5194018"/>
              <a:ext cx="706989" cy="441584"/>
              <a:chOff x="0" y="0"/>
              <a:chExt cx="1485900" cy="927101"/>
            </a:xfrm>
            <a:solidFill>
              <a:schemeClr val="bg1"/>
            </a:solidFill>
          </p:grpSpPr>
          <p:sp>
            <p:nvSpPr>
              <p:cNvPr id="20" name="AutoShape 43"/>
              <p:cNvSpPr/>
              <p:nvPr/>
            </p:nvSpPr>
            <p:spPr bwMode="auto">
              <a:xfrm>
                <a:off x="0" y="0"/>
                <a:ext cx="1485900" cy="927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600"/>
                      <a:pt x="10800" y="21600"/>
                    </a:cubicBezTo>
                    <a:cubicBezTo>
                      <a:pt x="15302" y="21600"/>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21" name="AutoShape 44"/>
              <p:cNvSpPr/>
              <p:nvPr/>
            </p:nvSpPr>
            <p:spPr bwMode="auto">
              <a:xfrm>
                <a:off x="558012" y="278340"/>
                <a:ext cx="209075" cy="208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599"/>
                      <a:pt x="2402" y="21599"/>
                    </a:cubicBezTo>
                    <a:cubicBezTo>
                      <a:pt x="3722" y="21599"/>
                      <a:pt x="4799" y="20523"/>
                      <a:pt x="4799" y="19198"/>
                    </a:cubicBezTo>
                    <a:cubicBezTo>
                      <a:pt x="4799" y="11262"/>
                      <a:pt x="11262" y="4803"/>
                      <a:pt x="19202" y="4803"/>
                    </a:cubicBezTo>
                    <a:lnTo>
                      <a:pt x="19202" y="4798"/>
                    </a:lnTo>
                    <a:cubicBezTo>
                      <a:pt x="20523" y="4798"/>
                      <a:pt x="21600" y="3721"/>
                      <a:pt x="21600" y="2401"/>
                    </a:cubicBezTo>
                    <a:cubicBezTo>
                      <a:pt x="21600" y="1076"/>
                      <a:pt x="20523" y="0"/>
                      <a:pt x="19202"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22" name="AutoShape 45"/>
              <p:cNvSpPr/>
              <p:nvPr/>
            </p:nvSpPr>
            <p:spPr bwMode="auto">
              <a:xfrm>
                <a:off x="418509" y="139170"/>
                <a:ext cx="651016" cy="649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600" y="16765"/>
                      <a:pt x="21600" y="10800"/>
                    </a:cubicBezTo>
                    <a:cubicBezTo>
                      <a:pt x="21600" y="4834"/>
                      <a:pt x="16765" y="0"/>
                      <a:pt x="10800" y="0"/>
                    </a:cubicBezTo>
                  </a:path>
                </a:pathLst>
              </a:custGeom>
              <a:grp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n-US" sz="23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grpSp>
      <p:sp>
        <p:nvSpPr>
          <p:cNvPr id="9223" name="矩形 23"/>
          <p:cNvSpPr/>
          <p:nvPr/>
        </p:nvSpPr>
        <p:spPr>
          <a:xfrm>
            <a:off x="487363" y="3263900"/>
            <a:ext cx="2414587" cy="312738"/>
          </a:xfrm>
          <a:prstGeom prst="rect">
            <a:avLst/>
          </a:prstGeom>
          <a:noFill/>
          <a:ln w="9525">
            <a:noFill/>
          </a:ln>
        </p:spPr>
        <p:txBody>
          <a:bodyPr lIns="68580" tIns="34290" rIns="68580" bIns="34290" anchor="t">
            <a:spAutoFit/>
          </a:bodyPr>
          <a:p>
            <a:pPr algn="just"/>
            <a:r>
              <a:rPr lang="en-US" altLang="zh-CN" sz="800" dirty="0">
                <a:solidFill>
                  <a:srgbClr val="BFBFBF"/>
                </a:solidFill>
                <a:latin typeface="微软雅黑" panose="020B0503020204020204" pitchFamily="34" charset="-122"/>
                <a:ea typeface="微软雅黑" panose="020B0503020204020204" pitchFamily="34" charset="-122"/>
              </a:rPr>
              <a:t>COPY OR WRITE YOUR TEXT AND PASTE IT HERE</a:t>
            </a:r>
            <a:endParaRPr lang="zh-CN" altLang="en-US" sz="800" dirty="0">
              <a:solidFill>
                <a:srgbClr val="BFBFBF"/>
              </a:solidFill>
              <a:latin typeface="微软雅黑" panose="020B0503020204020204" pitchFamily="34" charset="-122"/>
              <a:ea typeface="微软雅黑" panose="020B0503020204020204" pitchFamily="34" charset="-122"/>
            </a:endParaRPr>
          </a:p>
        </p:txBody>
      </p:sp>
      <p:sp>
        <p:nvSpPr>
          <p:cNvPr id="25" name="矩形 24"/>
          <p:cNvSpPr/>
          <p:nvPr/>
        </p:nvSpPr>
        <p:spPr>
          <a:xfrm>
            <a:off x="473075" y="3467100"/>
            <a:ext cx="3262313" cy="899160"/>
          </a:xfrm>
          <a:prstGeom prst="rect">
            <a:avLst/>
          </a:prstGeom>
        </p:spPr>
        <p:txBody>
          <a:bodyPr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3843338" y="-14287"/>
            <a:ext cx="5300663" cy="5172075"/>
          </a:xfrm>
          <a:custGeom>
            <a:avLst/>
            <a:gdLst>
              <a:gd name="connsiteX0" fmla="*/ 1771650 w 7029450"/>
              <a:gd name="connsiteY0" fmla="*/ 0 h 6838950"/>
              <a:gd name="connsiteX1" fmla="*/ 0 w 7029450"/>
              <a:gd name="connsiteY1" fmla="*/ 6838950 h 6838950"/>
              <a:gd name="connsiteX2" fmla="*/ 7029450 w 7029450"/>
              <a:gd name="connsiteY2" fmla="*/ 6819900 h 6838950"/>
              <a:gd name="connsiteX3" fmla="*/ 7029450 w 7029450"/>
              <a:gd name="connsiteY3" fmla="*/ 0 h 6838950"/>
              <a:gd name="connsiteX4" fmla="*/ 1771650 w 7029450"/>
              <a:gd name="connsiteY4" fmla="*/ 0 h 683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50" h="6838950">
                <a:moveTo>
                  <a:pt x="1771650" y="0"/>
                </a:moveTo>
                <a:lnTo>
                  <a:pt x="0" y="6838950"/>
                </a:lnTo>
                <a:lnTo>
                  <a:pt x="7029450" y="6819900"/>
                </a:lnTo>
                <a:lnTo>
                  <a:pt x="7029450" y="0"/>
                </a:lnTo>
                <a:lnTo>
                  <a:pt x="1771650" y="0"/>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任意多边形 2"/>
          <p:cNvSpPr/>
          <p:nvPr/>
        </p:nvSpPr>
        <p:spPr>
          <a:xfrm>
            <a:off x="-14287" y="-28575"/>
            <a:ext cx="6929438" cy="1028700"/>
          </a:xfrm>
          <a:custGeom>
            <a:avLst/>
            <a:gdLst>
              <a:gd name="connsiteX0" fmla="*/ 19050 w 9239250"/>
              <a:gd name="connsiteY0" fmla="*/ 0 h 1371600"/>
              <a:gd name="connsiteX1" fmla="*/ 0 w 9239250"/>
              <a:gd name="connsiteY1" fmla="*/ 1371600 h 1371600"/>
              <a:gd name="connsiteX2" fmla="*/ 9239250 w 9239250"/>
              <a:gd name="connsiteY2" fmla="*/ 38100 h 1371600"/>
              <a:gd name="connsiteX3" fmla="*/ 19050 w 9239250"/>
              <a:gd name="connsiteY3" fmla="*/ 0 h 1371600"/>
            </a:gdLst>
            <a:ahLst/>
            <a:cxnLst>
              <a:cxn ang="0">
                <a:pos x="connsiteX0" y="connsiteY0"/>
              </a:cxn>
              <a:cxn ang="0">
                <a:pos x="connsiteX1" y="connsiteY1"/>
              </a:cxn>
              <a:cxn ang="0">
                <a:pos x="connsiteX2" y="connsiteY2"/>
              </a:cxn>
              <a:cxn ang="0">
                <a:pos x="connsiteX3" y="connsiteY3"/>
              </a:cxn>
            </a:cxnLst>
            <a:rect l="l" t="t" r="r" b="b"/>
            <a:pathLst>
              <a:path w="9239250" h="1371600">
                <a:moveTo>
                  <a:pt x="19050" y="0"/>
                </a:moveTo>
                <a:lnTo>
                  <a:pt x="0" y="1371600"/>
                </a:lnTo>
                <a:lnTo>
                  <a:pt x="9239250" y="38100"/>
                </a:lnTo>
                <a:lnTo>
                  <a:pt x="19050" y="0"/>
                </a:lnTo>
                <a:close/>
              </a:path>
            </a:pathLst>
          </a:custGeom>
          <a:solidFill>
            <a:srgbClr val="E500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3843338" y="2368550"/>
            <a:ext cx="1300163" cy="2789238"/>
          </a:xfrm>
          <a:custGeom>
            <a:avLst/>
            <a:gdLst>
              <a:gd name="connsiteX0" fmla="*/ 914400 w 1733550"/>
              <a:gd name="connsiteY0" fmla="*/ 0 h 3714750"/>
              <a:gd name="connsiteX1" fmla="*/ 0 w 1733550"/>
              <a:gd name="connsiteY1" fmla="*/ 3695700 h 3714750"/>
              <a:gd name="connsiteX2" fmla="*/ 1733550 w 1733550"/>
              <a:gd name="connsiteY2" fmla="*/ 3714750 h 3714750"/>
              <a:gd name="connsiteX3" fmla="*/ 914400 w 1733550"/>
              <a:gd name="connsiteY3" fmla="*/ 0 h 3714750"/>
              <a:gd name="connsiteX0-1" fmla="*/ 933450 w 1733550"/>
              <a:gd name="connsiteY0-2" fmla="*/ 0 h 3714750"/>
              <a:gd name="connsiteX1-3" fmla="*/ 0 w 1733550"/>
              <a:gd name="connsiteY1-4" fmla="*/ 3695700 h 3714750"/>
              <a:gd name="connsiteX2-5" fmla="*/ 1733550 w 1733550"/>
              <a:gd name="connsiteY2-6" fmla="*/ 3714750 h 3714750"/>
              <a:gd name="connsiteX3-7" fmla="*/ 933450 w 1733550"/>
              <a:gd name="connsiteY3-8" fmla="*/ 0 h 3714750"/>
              <a:gd name="connsiteX0-9" fmla="*/ 952500 w 1733550"/>
              <a:gd name="connsiteY0-10" fmla="*/ 0 h 3717925"/>
              <a:gd name="connsiteX1-11" fmla="*/ 0 w 1733550"/>
              <a:gd name="connsiteY1-12" fmla="*/ 3698875 h 3717925"/>
              <a:gd name="connsiteX2-13" fmla="*/ 1733550 w 1733550"/>
              <a:gd name="connsiteY2-14" fmla="*/ 3717925 h 3717925"/>
              <a:gd name="connsiteX3-15" fmla="*/ 952500 w 1733550"/>
              <a:gd name="connsiteY3-16" fmla="*/ 0 h 3717925"/>
              <a:gd name="connsiteX0-17" fmla="*/ 958850 w 1733550"/>
              <a:gd name="connsiteY0-18" fmla="*/ 0 h 3717925"/>
              <a:gd name="connsiteX1-19" fmla="*/ 0 w 1733550"/>
              <a:gd name="connsiteY1-20" fmla="*/ 3698875 h 3717925"/>
              <a:gd name="connsiteX2-21" fmla="*/ 1733550 w 1733550"/>
              <a:gd name="connsiteY2-22" fmla="*/ 3717925 h 3717925"/>
              <a:gd name="connsiteX3-23" fmla="*/ 958850 w 1733550"/>
              <a:gd name="connsiteY3-24" fmla="*/ 0 h 3717925"/>
            </a:gdLst>
            <a:ahLst/>
            <a:cxnLst>
              <a:cxn ang="0">
                <a:pos x="connsiteX0-1" y="connsiteY0-2"/>
              </a:cxn>
              <a:cxn ang="0">
                <a:pos x="connsiteX1-3" y="connsiteY1-4"/>
              </a:cxn>
              <a:cxn ang="0">
                <a:pos x="connsiteX2-5" y="connsiteY2-6"/>
              </a:cxn>
              <a:cxn ang="0">
                <a:pos x="connsiteX3-7" y="connsiteY3-8"/>
              </a:cxn>
            </a:cxnLst>
            <a:rect l="l" t="t" r="r" b="b"/>
            <a:pathLst>
              <a:path w="1733550" h="3717925">
                <a:moveTo>
                  <a:pt x="958850" y="0"/>
                </a:moveTo>
                <a:lnTo>
                  <a:pt x="0" y="3698875"/>
                </a:lnTo>
                <a:lnTo>
                  <a:pt x="1733550" y="3717925"/>
                </a:lnTo>
                <a:lnTo>
                  <a:pt x="958850" y="0"/>
                </a:lnTo>
                <a:close/>
              </a:path>
            </a:pathLst>
          </a:custGeom>
          <a:solidFill>
            <a:srgbClr val="E500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244" name="矩形 5"/>
          <p:cNvSpPr/>
          <p:nvPr/>
        </p:nvSpPr>
        <p:spPr>
          <a:xfrm>
            <a:off x="673100" y="1143000"/>
            <a:ext cx="2825115" cy="622300"/>
          </a:xfrm>
          <a:prstGeom prst="rect">
            <a:avLst/>
          </a:prstGeom>
          <a:noFill/>
          <a:ln w="9525">
            <a:noFill/>
          </a:ln>
        </p:spPr>
        <p:txBody>
          <a:bodyPr wrap="none" lIns="68580" tIns="34290" rIns="68580" bIns="34290" anchor="t">
            <a:spAutoFit/>
          </a:bodyPr>
          <a:p>
            <a:r>
              <a:rPr lang="en-US" altLang="zh-CN" sz="3600" b="1" dirty="0">
                <a:latin typeface="微软雅黑" panose="020B0503020204020204" pitchFamily="34" charset="-122"/>
                <a:ea typeface="微软雅黑" panose="020B0503020204020204" pitchFamily="34" charset="-122"/>
              </a:rPr>
              <a:t>Oil Painting</a:t>
            </a:r>
            <a:endParaRPr lang="en-US" altLang="zh-CN" sz="3600" b="1" dirty="0">
              <a:latin typeface="微软雅黑" panose="020B0503020204020204" pitchFamily="34" charset="-122"/>
              <a:ea typeface="微软雅黑" panose="020B0503020204020204" pitchFamily="34" charset="-122"/>
            </a:endParaRPr>
          </a:p>
        </p:txBody>
      </p:sp>
      <p:sp>
        <p:nvSpPr>
          <p:cNvPr id="7" name="矩形 6"/>
          <p:cNvSpPr/>
          <p:nvPr/>
        </p:nvSpPr>
        <p:spPr>
          <a:xfrm>
            <a:off x="692150" y="1739900"/>
            <a:ext cx="3521075" cy="312738"/>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7"/>
          <p:cNvGrpSpPr/>
          <p:nvPr/>
        </p:nvGrpSpPr>
        <p:grpSpPr>
          <a:xfrm>
            <a:off x="5357818" y="3429003"/>
            <a:ext cx="1369218" cy="1369218"/>
            <a:chOff x="8229600" y="1362997"/>
            <a:chExt cx="1825624" cy="1825624"/>
          </a:xfrm>
          <a:effectLst>
            <a:outerShdw blurRad="50800" dist="38100" dir="5400000" algn="t" rotWithShape="0">
              <a:prstClr val="black">
                <a:alpha val="40000"/>
              </a:prstClr>
            </a:outerShdw>
          </a:effectLst>
        </p:grpSpPr>
        <p:sp>
          <p:nvSpPr>
            <p:cNvPr id="8" name="矩形 7"/>
            <p:cNvSpPr/>
            <p:nvPr/>
          </p:nvSpPr>
          <p:spPr>
            <a:xfrm>
              <a:off x="8229600" y="1362997"/>
              <a:ext cx="1825624" cy="18256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8230447" y="1504390"/>
              <a:ext cx="1710267" cy="15985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QIA</a:t>
              </a:r>
              <a:endPar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NYU</a:t>
              </a:r>
              <a:endParaRPr kumimoji="0" lang="zh-CN" altLang="en-US"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9"/>
          <p:cNvGrpSpPr/>
          <p:nvPr/>
        </p:nvGrpSpPr>
        <p:grpSpPr>
          <a:xfrm>
            <a:off x="679450" y="2132330"/>
            <a:ext cx="1254125" cy="364490"/>
            <a:chOff x="6892290" y="2847500"/>
            <a:chExt cx="1333728" cy="485775"/>
          </a:xfrm>
          <a:effectLst>
            <a:outerShdw blurRad="50800" dist="38100" dir="2700000" algn="tl" rotWithShape="0">
              <a:prstClr val="black">
                <a:alpha val="40000"/>
              </a:prstClr>
            </a:outerShdw>
          </a:effectLst>
        </p:grpSpPr>
        <p:sp>
          <p:nvSpPr>
            <p:cNvPr id="11" name="平行四边形 10"/>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6949601" y="2921109"/>
              <a:ext cx="1276417" cy="3672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PART ONE</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组合 12"/>
          <p:cNvGrpSpPr/>
          <p:nvPr/>
        </p:nvGrpSpPr>
        <p:grpSpPr>
          <a:xfrm>
            <a:off x="530860" y="3302635"/>
            <a:ext cx="1286510" cy="364490"/>
            <a:chOff x="6892290" y="2847500"/>
            <a:chExt cx="1367916" cy="485775"/>
          </a:xfrm>
          <a:effectLst>
            <a:outerShdw blurRad="50800" dist="38100" dir="2700000" algn="tl" rotWithShape="0">
              <a:prstClr val="black">
                <a:alpha val="40000"/>
              </a:prstClr>
            </a:outerShdw>
          </a:effectLst>
        </p:grpSpPr>
        <p:sp>
          <p:nvSpPr>
            <p:cNvPr id="14" name="平行四边形 13"/>
            <p:cNvSpPr/>
            <p:nvPr/>
          </p:nvSpPr>
          <p:spPr>
            <a:xfrm>
              <a:off x="6892290" y="2847500"/>
              <a:ext cx="1230630" cy="485775"/>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6949593" y="2921109"/>
              <a:ext cx="1310613" cy="3672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PART TWO</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p:nvPr/>
        </p:nvSpPr>
        <p:spPr>
          <a:xfrm>
            <a:off x="608013" y="2582863"/>
            <a:ext cx="3149600" cy="622300"/>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539750" y="3752850"/>
            <a:ext cx="3149600" cy="622300"/>
          </a:xfrm>
          <a:prstGeom prst="rect">
            <a:avLst/>
          </a:prstGeom>
        </p:spPr>
        <p:txBody>
          <a:bodyPr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任意多边形 5"/>
          <p:cNvSpPr/>
          <p:nvPr/>
        </p:nvSpPr>
        <p:spPr>
          <a:xfrm>
            <a:off x="4186238" y="2085975"/>
            <a:ext cx="428625" cy="3071813"/>
          </a:xfrm>
          <a:custGeom>
            <a:avLst/>
            <a:gdLst>
              <a:gd name="connsiteX0" fmla="*/ 457200 w 571500"/>
              <a:gd name="connsiteY0" fmla="*/ 0 h 4000500"/>
              <a:gd name="connsiteX1" fmla="*/ 0 w 571500"/>
              <a:gd name="connsiteY1" fmla="*/ 4000500 h 4000500"/>
              <a:gd name="connsiteX2" fmla="*/ 571500 w 571500"/>
              <a:gd name="connsiteY2" fmla="*/ 4000500 h 4000500"/>
              <a:gd name="connsiteX3" fmla="*/ 457200 w 571500"/>
              <a:gd name="connsiteY3" fmla="*/ 0 h 4000500"/>
              <a:gd name="connsiteX0-1" fmla="*/ 393700 w 571500"/>
              <a:gd name="connsiteY0-2" fmla="*/ 0 h 4095750"/>
              <a:gd name="connsiteX1-3" fmla="*/ 0 w 571500"/>
              <a:gd name="connsiteY1-4" fmla="*/ 4095750 h 4095750"/>
              <a:gd name="connsiteX2-5" fmla="*/ 571500 w 571500"/>
              <a:gd name="connsiteY2-6" fmla="*/ 4095750 h 4095750"/>
              <a:gd name="connsiteX3-7" fmla="*/ 393700 w 571500"/>
              <a:gd name="connsiteY3-8" fmla="*/ 0 h 4095750"/>
            </a:gdLst>
            <a:ahLst/>
            <a:cxnLst>
              <a:cxn ang="0">
                <a:pos x="connsiteX0-1" y="connsiteY0-2"/>
              </a:cxn>
              <a:cxn ang="0">
                <a:pos x="connsiteX1-3" y="connsiteY1-4"/>
              </a:cxn>
              <a:cxn ang="0">
                <a:pos x="connsiteX2-5" y="connsiteY2-6"/>
              </a:cxn>
              <a:cxn ang="0">
                <a:pos x="connsiteX3-7" y="connsiteY3-8"/>
              </a:cxn>
            </a:cxnLst>
            <a:rect l="l" t="t" r="r" b="b"/>
            <a:pathLst>
              <a:path w="571500" h="4095750">
                <a:moveTo>
                  <a:pt x="393700" y="0"/>
                </a:moveTo>
                <a:lnTo>
                  <a:pt x="0" y="4095750"/>
                </a:lnTo>
                <a:lnTo>
                  <a:pt x="571500" y="4095750"/>
                </a:lnTo>
                <a:lnTo>
                  <a:pt x="3937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任意多边形 6"/>
          <p:cNvSpPr/>
          <p:nvPr/>
        </p:nvSpPr>
        <p:spPr>
          <a:xfrm>
            <a:off x="4484688" y="2057400"/>
            <a:ext cx="515938" cy="3114675"/>
          </a:xfrm>
          <a:custGeom>
            <a:avLst/>
            <a:gdLst>
              <a:gd name="connsiteX0" fmla="*/ 0 w 619125"/>
              <a:gd name="connsiteY0" fmla="*/ 0 h 4038600"/>
              <a:gd name="connsiteX1" fmla="*/ 619125 w 619125"/>
              <a:gd name="connsiteY1" fmla="*/ 3048000 h 4038600"/>
              <a:gd name="connsiteX2" fmla="*/ 95250 w 619125"/>
              <a:gd name="connsiteY2" fmla="*/ 4038600 h 4038600"/>
              <a:gd name="connsiteX3" fmla="*/ 0 w 619125"/>
              <a:gd name="connsiteY3" fmla="*/ 0 h 4038600"/>
              <a:gd name="connsiteX0-1" fmla="*/ 0 w 682625"/>
              <a:gd name="connsiteY0-2" fmla="*/ 0 h 4152900"/>
              <a:gd name="connsiteX1-3" fmla="*/ 682625 w 682625"/>
              <a:gd name="connsiteY1-4" fmla="*/ 3162300 h 4152900"/>
              <a:gd name="connsiteX2-5" fmla="*/ 158750 w 682625"/>
              <a:gd name="connsiteY2-6" fmla="*/ 4152900 h 4152900"/>
              <a:gd name="connsiteX3-7" fmla="*/ 0 w 682625"/>
              <a:gd name="connsiteY3-8" fmla="*/ 0 h 4152900"/>
              <a:gd name="connsiteX0-9" fmla="*/ 0 w 688975"/>
              <a:gd name="connsiteY0-10" fmla="*/ 0 h 4152900"/>
              <a:gd name="connsiteX1-11" fmla="*/ 688975 w 688975"/>
              <a:gd name="connsiteY1-12" fmla="*/ 3162300 h 4152900"/>
              <a:gd name="connsiteX2-13" fmla="*/ 165100 w 688975"/>
              <a:gd name="connsiteY2-14" fmla="*/ 4152900 h 4152900"/>
              <a:gd name="connsiteX3-15" fmla="*/ 0 w 688975"/>
              <a:gd name="connsiteY3-16" fmla="*/ 0 h 4152900"/>
            </a:gdLst>
            <a:ahLst/>
            <a:cxnLst>
              <a:cxn ang="0">
                <a:pos x="connsiteX0-1" y="connsiteY0-2"/>
              </a:cxn>
              <a:cxn ang="0">
                <a:pos x="connsiteX1-3" y="connsiteY1-4"/>
              </a:cxn>
              <a:cxn ang="0">
                <a:pos x="connsiteX2-5" y="connsiteY2-6"/>
              </a:cxn>
              <a:cxn ang="0">
                <a:pos x="connsiteX3-7" y="connsiteY3-8"/>
              </a:cxn>
            </a:cxnLst>
            <a:rect l="l" t="t" r="r" b="b"/>
            <a:pathLst>
              <a:path w="688975" h="4152900">
                <a:moveTo>
                  <a:pt x="0" y="0"/>
                </a:moveTo>
                <a:lnTo>
                  <a:pt x="688975" y="3162300"/>
                </a:lnTo>
                <a:lnTo>
                  <a:pt x="165100" y="4152900"/>
                </a:lnTo>
                <a:lnTo>
                  <a:pt x="0" y="0"/>
                </a:lnTo>
                <a:close/>
              </a:path>
            </a:pathLst>
          </a:custGeom>
          <a:solidFill>
            <a:srgbClr val="DEDBE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2"/>
          <p:cNvGrpSpPr/>
          <p:nvPr/>
        </p:nvGrpSpPr>
        <p:grpSpPr>
          <a:xfrm>
            <a:off x="-28575" y="-204789"/>
            <a:ext cx="1431132" cy="2043114"/>
            <a:chOff x="-38101" y="-273051"/>
            <a:chExt cx="1920875" cy="2727325"/>
          </a:xfrm>
          <a:effectLst>
            <a:outerShdw blurRad="50800" dist="38100" dir="2700000" algn="tl" rotWithShape="0">
              <a:prstClr val="black">
                <a:alpha val="40000"/>
              </a:prstClr>
            </a:outerShdw>
          </a:effectLst>
        </p:grpSpPr>
        <p:sp>
          <p:nvSpPr>
            <p:cNvPr id="4" name="任意多边形 3"/>
            <p:cNvSpPr/>
            <p:nvPr/>
          </p:nvSpPr>
          <p:spPr>
            <a:xfrm>
              <a:off x="-19050" y="-273051"/>
              <a:ext cx="1898650" cy="2720975"/>
            </a:xfrm>
            <a:custGeom>
              <a:avLst/>
              <a:gdLst>
                <a:gd name="connsiteX0" fmla="*/ 0 w 1943100"/>
                <a:gd name="connsiteY0" fmla="*/ 0 h 2628900"/>
                <a:gd name="connsiteX1" fmla="*/ 0 w 1943100"/>
                <a:gd name="connsiteY1" fmla="*/ 1333500 h 2628900"/>
                <a:gd name="connsiteX2" fmla="*/ 1943100 w 1943100"/>
                <a:gd name="connsiteY2" fmla="*/ 2628900 h 2628900"/>
                <a:gd name="connsiteX3" fmla="*/ 0 w 1943100"/>
                <a:gd name="connsiteY3" fmla="*/ 0 h 2628900"/>
                <a:gd name="connsiteX0-1" fmla="*/ 101600 w 1943100"/>
                <a:gd name="connsiteY0-2" fmla="*/ 0 h 2654300"/>
                <a:gd name="connsiteX1-3" fmla="*/ 0 w 1943100"/>
                <a:gd name="connsiteY1-4" fmla="*/ 1358900 h 2654300"/>
                <a:gd name="connsiteX2-5" fmla="*/ 1943100 w 1943100"/>
                <a:gd name="connsiteY2-6" fmla="*/ 2654300 h 2654300"/>
                <a:gd name="connsiteX3-7" fmla="*/ 101600 w 1943100"/>
                <a:gd name="connsiteY3-8" fmla="*/ 0 h 2654300"/>
                <a:gd name="connsiteX0-9" fmla="*/ 25400 w 1943100"/>
                <a:gd name="connsiteY0-10" fmla="*/ 0 h 2749550"/>
                <a:gd name="connsiteX1-11" fmla="*/ 0 w 1943100"/>
                <a:gd name="connsiteY1-12" fmla="*/ 1454150 h 2749550"/>
                <a:gd name="connsiteX2-13" fmla="*/ 1943100 w 1943100"/>
                <a:gd name="connsiteY2-14" fmla="*/ 2749550 h 2749550"/>
                <a:gd name="connsiteX3-15" fmla="*/ 25400 w 1943100"/>
                <a:gd name="connsiteY3-16" fmla="*/ 0 h 2749550"/>
                <a:gd name="connsiteX0-17" fmla="*/ 25400 w 1898650"/>
                <a:gd name="connsiteY0-18" fmla="*/ 0 h 2720975"/>
                <a:gd name="connsiteX1-19" fmla="*/ 0 w 1898650"/>
                <a:gd name="connsiteY1-20" fmla="*/ 1454150 h 2720975"/>
                <a:gd name="connsiteX2-21" fmla="*/ 1898650 w 1898650"/>
                <a:gd name="connsiteY2-22" fmla="*/ 2720975 h 2720975"/>
                <a:gd name="connsiteX3-23" fmla="*/ 25400 w 1898650"/>
                <a:gd name="connsiteY3-24" fmla="*/ 0 h 2720975"/>
              </a:gdLst>
              <a:ahLst/>
              <a:cxnLst>
                <a:cxn ang="0">
                  <a:pos x="connsiteX0-1" y="connsiteY0-2"/>
                </a:cxn>
                <a:cxn ang="0">
                  <a:pos x="connsiteX1-3" y="connsiteY1-4"/>
                </a:cxn>
                <a:cxn ang="0">
                  <a:pos x="connsiteX2-5" y="connsiteY2-6"/>
                </a:cxn>
                <a:cxn ang="0">
                  <a:pos x="connsiteX3-7" y="connsiteY3-8"/>
                </a:cxn>
              </a:cxnLst>
              <a:rect l="l" t="t" r="r" b="b"/>
              <a:pathLst>
                <a:path w="1898650" h="2720975">
                  <a:moveTo>
                    <a:pt x="25400" y="0"/>
                  </a:moveTo>
                  <a:lnTo>
                    <a:pt x="0" y="1454150"/>
                  </a:lnTo>
                  <a:lnTo>
                    <a:pt x="1898650" y="2720975"/>
                  </a:lnTo>
                  <a:lnTo>
                    <a:pt x="25400" y="0"/>
                  </a:lnTo>
                  <a:close/>
                </a:path>
              </a:pathLst>
            </a:custGeom>
            <a:solidFill>
              <a:srgbClr val="DEDB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38101" y="1174749"/>
              <a:ext cx="1920875" cy="1279525"/>
            </a:xfrm>
            <a:custGeom>
              <a:avLst/>
              <a:gdLst>
                <a:gd name="connsiteX0" fmla="*/ 6350 w 1974850"/>
                <a:gd name="connsiteY0" fmla="*/ 0 h 1314450"/>
                <a:gd name="connsiteX1" fmla="*/ 0 w 1974850"/>
                <a:gd name="connsiteY1" fmla="*/ 336550 h 1314450"/>
                <a:gd name="connsiteX2" fmla="*/ 1974850 w 1974850"/>
                <a:gd name="connsiteY2" fmla="*/ 1314450 h 1314450"/>
                <a:gd name="connsiteX3" fmla="*/ 6350 w 1974850"/>
                <a:gd name="connsiteY3" fmla="*/ 0 h 1314450"/>
                <a:gd name="connsiteX0-1" fmla="*/ 6350 w 1920875"/>
                <a:gd name="connsiteY0-2" fmla="*/ 0 h 1279525"/>
                <a:gd name="connsiteX1-3" fmla="*/ 0 w 1920875"/>
                <a:gd name="connsiteY1-4" fmla="*/ 336550 h 1279525"/>
                <a:gd name="connsiteX2-5" fmla="*/ 1920875 w 1920875"/>
                <a:gd name="connsiteY2-6" fmla="*/ 1279525 h 1279525"/>
                <a:gd name="connsiteX3-7" fmla="*/ 6350 w 1920875"/>
                <a:gd name="connsiteY3-8" fmla="*/ 0 h 1279525"/>
              </a:gdLst>
              <a:ahLst/>
              <a:cxnLst>
                <a:cxn ang="0">
                  <a:pos x="connsiteX0-1" y="connsiteY0-2"/>
                </a:cxn>
                <a:cxn ang="0">
                  <a:pos x="connsiteX1-3" y="connsiteY1-4"/>
                </a:cxn>
                <a:cxn ang="0">
                  <a:pos x="connsiteX2-5" y="connsiteY2-6"/>
                </a:cxn>
                <a:cxn ang="0">
                  <a:pos x="connsiteX3-7" y="connsiteY3-8"/>
                </a:cxn>
              </a:cxnLst>
              <a:rect l="l" t="t" r="r" b="b"/>
              <a:pathLst>
                <a:path w="1920875" h="1279525">
                  <a:moveTo>
                    <a:pt x="6350" y="0"/>
                  </a:moveTo>
                  <a:lnTo>
                    <a:pt x="0" y="336550"/>
                  </a:lnTo>
                  <a:lnTo>
                    <a:pt x="1920875" y="1279525"/>
                  </a:lnTo>
                  <a:lnTo>
                    <a:pt x="635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sp>
        <p:nvSpPr>
          <p:cNvPr id="3" name="任意多边形 2"/>
          <p:cNvSpPr/>
          <p:nvPr/>
        </p:nvSpPr>
        <p:spPr>
          <a:xfrm>
            <a:off x="128588" y="-42862"/>
            <a:ext cx="9080500" cy="2557463"/>
          </a:xfrm>
          <a:custGeom>
            <a:avLst/>
            <a:gdLst>
              <a:gd name="connsiteX0" fmla="*/ 0 w 12039600"/>
              <a:gd name="connsiteY0" fmla="*/ 19050 h 3409950"/>
              <a:gd name="connsiteX1" fmla="*/ 1695450 w 12039600"/>
              <a:gd name="connsiteY1" fmla="*/ 2514600 h 3409950"/>
              <a:gd name="connsiteX2" fmla="*/ 12001500 w 12039600"/>
              <a:gd name="connsiteY2" fmla="*/ 3409950 h 3409950"/>
              <a:gd name="connsiteX3" fmla="*/ 12039600 w 12039600"/>
              <a:gd name="connsiteY3" fmla="*/ 0 h 3409950"/>
              <a:gd name="connsiteX4" fmla="*/ 0 w 12039600"/>
              <a:gd name="connsiteY4" fmla="*/ 19050 h 340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9600" h="3409950">
                <a:moveTo>
                  <a:pt x="0" y="19050"/>
                </a:moveTo>
                <a:lnTo>
                  <a:pt x="1695450" y="2514600"/>
                </a:lnTo>
                <a:lnTo>
                  <a:pt x="12001500" y="3409950"/>
                </a:lnTo>
                <a:lnTo>
                  <a:pt x="12039600" y="0"/>
                </a:lnTo>
                <a:lnTo>
                  <a:pt x="0" y="19050"/>
                </a:lnTo>
                <a:close/>
              </a:path>
            </a:pathLst>
          </a:custGeom>
          <a:solidFill>
            <a:srgbClr val="E5007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8"/>
          <p:cNvSpPr/>
          <p:nvPr/>
        </p:nvSpPr>
        <p:spPr>
          <a:xfrm>
            <a:off x="4497388" y="-22225"/>
            <a:ext cx="4718050" cy="5199063"/>
          </a:xfrm>
          <a:custGeom>
            <a:avLst/>
            <a:gdLst>
              <a:gd name="connsiteX0" fmla="*/ 0 w 6902245"/>
              <a:gd name="connsiteY0" fmla="*/ 0 h 6990736"/>
              <a:gd name="connsiteX1" fmla="*/ 1563329 w 6902245"/>
              <a:gd name="connsiteY1" fmla="*/ 6990736 h 6990736"/>
              <a:gd name="connsiteX2" fmla="*/ 6902245 w 6902245"/>
              <a:gd name="connsiteY2" fmla="*/ 6961239 h 6990736"/>
              <a:gd name="connsiteX3" fmla="*/ 6872749 w 6902245"/>
              <a:gd name="connsiteY3" fmla="*/ 29497 h 6990736"/>
              <a:gd name="connsiteX4" fmla="*/ 0 w 6902245"/>
              <a:gd name="connsiteY4" fmla="*/ 0 h 6990736"/>
              <a:gd name="connsiteX0-1" fmla="*/ 0 w 6902245"/>
              <a:gd name="connsiteY0-2" fmla="*/ 0 h 6961239"/>
              <a:gd name="connsiteX1-3" fmla="*/ 1544279 w 6902245"/>
              <a:gd name="connsiteY1-4" fmla="*/ 6914536 h 6961239"/>
              <a:gd name="connsiteX2-5" fmla="*/ 6902245 w 6902245"/>
              <a:gd name="connsiteY2-6" fmla="*/ 6961239 h 6961239"/>
              <a:gd name="connsiteX3-7" fmla="*/ 6872749 w 6902245"/>
              <a:gd name="connsiteY3-8" fmla="*/ 29497 h 6961239"/>
              <a:gd name="connsiteX4-9" fmla="*/ 0 w 6902245"/>
              <a:gd name="connsiteY4-10" fmla="*/ 0 h 6961239"/>
              <a:gd name="connsiteX0-11" fmla="*/ 0 w 6253316"/>
              <a:gd name="connsiteY0-12" fmla="*/ 2802193 h 6931742"/>
              <a:gd name="connsiteX1-13" fmla="*/ 895350 w 6253316"/>
              <a:gd name="connsiteY1-14" fmla="*/ 6885039 h 6931742"/>
              <a:gd name="connsiteX2-15" fmla="*/ 6253316 w 6253316"/>
              <a:gd name="connsiteY2-16" fmla="*/ 6931742 h 6931742"/>
              <a:gd name="connsiteX3-17" fmla="*/ 6223820 w 6253316"/>
              <a:gd name="connsiteY3-18" fmla="*/ 0 h 6931742"/>
              <a:gd name="connsiteX4-19" fmla="*/ 0 w 6253316"/>
              <a:gd name="connsiteY4-20" fmla="*/ 2802193 h 6931742"/>
              <a:gd name="connsiteX0-21" fmla="*/ 0 w 6245696"/>
              <a:gd name="connsiteY0-22" fmla="*/ 2809813 h 6931742"/>
              <a:gd name="connsiteX1-23" fmla="*/ 887730 w 6245696"/>
              <a:gd name="connsiteY1-24" fmla="*/ 6885039 h 6931742"/>
              <a:gd name="connsiteX2-25" fmla="*/ 6245696 w 6245696"/>
              <a:gd name="connsiteY2-26" fmla="*/ 6931742 h 6931742"/>
              <a:gd name="connsiteX3-27" fmla="*/ 6216200 w 6245696"/>
              <a:gd name="connsiteY3-28" fmla="*/ 0 h 6931742"/>
              <a:gd name="connsiteX4-29" fmla="*/ 0 w 6245696"/>
              <a:gd name="connsiteY4-30" fmla="*/ 2809813 h 6931742"/>
              <a:gd name="connsiteX0-31" fmla="*/ 0 w 6292400"/>
              <a:gd name="connsiteY0-32" fmla="*/ 2809813 h 6931742"/>
              <a:gd name="connsiteX1-33" fmla="*/ 887730 w 6292400"/>
              <a:gd name="connsiteY1-34" fmla="*/ 6885039 h 6931742"/>
              <a:gd name="connsiteX2-35" fmla="*/ 6245696 w 6292400"/>
              <a:gd name="connsiteY2-36" fmla="*/ 6931742 h 6931742"/>
              <a:gd name="connsiteX3-37" fmla="*/ 6292400 w 6292400"/>
              <a:gd name="connsiteY3-38" fmla="*/ 0 h 6931742"/>
              <a:gd name="connsiteX4-39" fmla="*/ 0 w 6292400"/>
              <a:gd name="connsiteY4-40" fmla="*/ 2809813 h 69317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92400" h="6931742">
                <a:moveTo>
                  <a:pt x="0" y="2809813"/>
                </a:moveTo>
                <a:lnTo>
                  <a:pt x="887730" y="6885039"/>
                </a:lnTo>
                <a:lnTo>
                  <a:pt x="6245696" y="6931742"/>
                </a:lnTo>
                <a:lnTo>
                  <a:pt x="6292400" y="0"/>
                </a:lnTo>
                <a:lnTo>
                  <a:pt x="0" y="2809813"/>
                </a:ln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9"/>
          <p:cNvSpPr/>
          <p:nvPr/>
        </p:nvSpPr>
        <p:spPr>
          <a:xfrm>
            <a:off x="4572000" y="4386263"/>
            <a:ext cx="4614863" cy="800100"/>
          </a:xfrm>
          <a:custGeom>
            <a:avLst/>
            <a:gdLst>
              <a:gd name="connsiteX0" fmla="*/ 0 w 6153150"/>
              <a:gd name="connsiteY0" fmla="*/ 1028700 h 1066800"/>
              <a:gd name="connsiteX1" fmla="*/ 552450 w 6153150"/>
              <a:gd name="connsiteY1" fmla="*/ 0 h 1066800"/>
              <a:gd name="connsiteX2" fmla="*/ 6153150 w 6153150"/>
              <a:gd name="connsiteY2" fmla="*/ 76200 h 1066800"/>
              <a:gd name="connsiteX3" fmla="*/ 6134100 w 6153150"/>
              <a:gd name="connsiteY3" fmla="*/ 1066800 h 1066800"/>
              <a:gd name="connsiteX4" fmla="*/ 0 w 6153150"/>
              <a:gd name="connsiteY4" fmla="*/ 1028700 h 106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150" h="1066800">
                <a:moveTo>
                  <a:pt x="0" y="1028700"/>
                </a:moveTo>
                <a:lnTo>
                  <a:pt x="552450" y="0"/>
                </a:lnTo>
                <a:lnTo>
                  <a:pt x="6153150" y="76200"/>
                </a:lnTo>
                <a:lnTo>
                  <a:pt x="6134100" y="1066800"/>
                </a:lnTo>
                <a:lnTo>
                  <a:pt x="0" y="1028700"/>
                </a:lnTo>
                <a:close/>
              </a:path>
            </a:pathLst>
          </a:cu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13"/>
          <p:cNvSpPr/>
          <p:nvPr/>
        </p:nvSpPr>
        <p:spPr>
          <a:xfrm rot="14916702">
            <a:off x="6423819" y="-1845469"/>
            <a:ext cx="739775" cy="5256213"/>
          </a:xfrm>
          <a:custGeom>
            <a:avLst/>
            <a:gdLst>
              <a:gd name="connsiteX0" fmla="*/ 0 w 619125"/>
              <a:gd name="connsiteY0" fmla="*/ 0 h 4038600"/>
              <a:gd name="connsiteX1" fmla="*/ 619125 w 619125"/>
              <a:gd name="connsiteY1" fmla="*/ 3048000 h 4038600"/>
              <a:gd name="connsiteX2" fmla="*/ 95250 w 619125"/>
              <a:gd name="connsiteY2" fmla="*/ 4038600 h 4038600"/>
              <a:gd name="connsiteX3" fmla="*/ 0 w 619125"/>
              <a:gd name="connsiteY3" fmla="*/ 0 h 4038600"/>
              <a:gd name="connsiteX0-1" fmla="*/ 0 w 682625"/>
              <a:gd name="connsiteY0-2" fmla="*/ 0 h 4152900"/>
              <a:gd name="connsiteX1-3" fmla="*/ 682625 w 682625"/>
              <a:gd name="connsiteY1-4" fmla="*/ 3162300 h 4152900"/>
              <a:gd name="connsiteX2-5" fmla="*/ 158750 w 682625"/>
              <a:gd name="connsiteY2-6" fmla="*/ 4152900 h 4152900"/>
              <a:gd name="connsiteX3-7" fmla="*/ 0 w 682625"/>
              <a:gd name="connsiteY3-8" fmla="*/ 0 h 4152900"/>
              <a:gd name="connsiteX0-9" fmla="*/ 0 w 688975"/>
              <a:gd name="connsiteY0-10" fmla="*/ 0 h 4152900"/>
              <a:gd name="connsiteX1-11" fmla="*/ 688975 w 688975"/>
              <a:gd name="connsiteY1-12" fmla="*/ 3162300 h 4152900"/>
              <a:gd name="connsiteX2-13" fmla="*/ 165100 w 688975"/>
              <a:gd name="connsiteY2-14" fmla="*/ 4152900 h 4152900"/>
              <a:gd name="connsiteX3-15" fmla="*/ 0 w 688975"/>
              <a:gd name="connsiteY3-16" fmla="*/ 0 h 4152900"/>
              <a:gd name="connsiteX0-17" fmla="*/ 0 w 801074"/>
              <a:gd name="connsiteY0-18" fmla="*/ 0 h 4160708"/>
              <a:gd name="connsiteX1-19" fmla="*/ 801074 w 801074"/>
              <a:gd name="connsiteY1-20" fmla="*/ 3170108 h 4160708"/>
              <a:gd name="connsiteX2-21" fmla="*/ 277199 w 801074"/>
              <a:gd name="connsiteY2-22" fmla="*/ 4160708 h 4160708"/>
              <a:gd name="connsiteX3-23" fmla="*/ 0 w 801074"/>
              <a:gd name="connsiteY3-24" fmla="*/ 0 h 4160708"/>
            </a:gdLst>
            <a:ahLst/>
            <a:cxnLst>
              <a:cxn ang="0">
                <a:pos x="connsiteX0-1" y="connsiteY0-2"/>
              </a:cxn>
              <a:cxn ang="0">
                <a:pos x="connsiteX1-3" y="connsiteY1-4"/>
              </a:cxn>
              <a:cxn ang="0">
                <a:pos x="connsiteX2-5" y="connsiteY2-6"/>
              </a:cxn>
              <a:cxn ang="0">
                <a:pos x="connsiteX3-7" y="connsiteY3-8"/>
              </a:cxn>
            </a:cxnLst>
            <a:rect l="l" t="t" r="r" b="b"/>
            <a:pathLst>
              <a:path w="801074" h="4160708">
                <a:moveTo>
                  <a:pt x="0" y="0"/>
                </a:moveTo>
                <a:lnTo>
                  <a:pt x="801074" y="3170108"/>
                </a:lnTo>
                <a:lnTo>
                  <a:pt x="277199" y="4160708"/>
                </a:lnTo>
                <a:lnTo>
                  <a:pt x="0" y="0"/>
                </a:lnTo>
                <a:close/>
              </a:path>
            </a:pathLst>
          </a:custGeom>
          <a:solidFill>
            <a:srgbClr val="DEDBE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272" name="矩形 14"/>
          <p:cNvSpPr/>
          <p:nvPr/>
        </p:nvSpPr>
        <p:spPr>
          <a:xfrm>
            <a:off x="1771650" y="442913"/>
            <a:ext cx="2825115" cy="622300"/>
          </a:xfrm>
          <a:prstGeom prst="rect">
            <a:avLst/>
          </a:prstGeom>
          <a:noFill/>
          <a:ln w="9525">
            <a:noFill/>
          </a:ln>
        </p:spPr>
        <p:txBody>
          <a:bodyPr wrap="none" lIns="68580" tIns="34290" rIns="68580" bIns="34290" anchor="t">
            <a:spAutoFit/>
          </a:bodyPr>
          <a:p>
            <a:r>
              <a:rPr lang="en-US" altLang="zh-CN" sz="3600" b="1" dirty="0">
                <a:solidFill>
                  <a:schemeClr val="bg1"/>
                </a:solidFill>
                <a:latin typeface="微软雅黑" panose="020B0503020204020204" pitchFamily="34" charset="-122"/>
                <a:ea typeface="微软雅黑" panose="020B0503020204020204" pitchFamily="34" charset="-122"/>
              </a:rPr>
              <a:t>Oil Painting</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790700" y="1038225"/>
            <a:ext cx="4030980" cy="191135"/>
          </a:xfrm>
          <a:prstGeom prst="rect">
            <a:avLst/>
          </a:prstGeom>
        </p:spPr>
        <p:txBody>
          <a:bodyPr wrap="square" lIns="68580" tIns="34290" rIns="68580" bIns="3429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COPY OR WRITE YOUR TEXT AND PASTE IT HERE</a:t>
            </a:r>
            <a:endParaRPr kumimoji="0" lang="zh-CN" altLang="en-US" sz="8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517525" y="3422650"/>
            <a:ext cx="3552825" cy="899160"/>
          </a:xfrm>
          <a:prstGeom prst="rect">
            <a:avLst/>
          </a:prstGeom>
        </p:spPr>
        <p:txBody>
          <a:bodyPr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Qianyu</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600" b="0" i="0" u="none" strike="noStrike" kern="1200" cap="none" spc="225"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en-US" altLang="zh-CN"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attention in the demonstration of the template Oil Painting and production, beautify, insisted on because of the love, so attention of the Oil Painting concept, the pursuit of beauty and practical combination of, love life, love the Oil Painting</a:t>
            </a:r>
            <a:endParaRPr kumimoji="0" lang="zh-CN" altLang="en-US" sz="600" b="0" i="0" u="none" strike="noStrike" kern="1200" cap="none" spc="225"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275" name="矩形 17"/>
          <p:cNvSpPr/>
          <p:nvPr/>
        </p:nvSpPr>
        <p:spPr>
          <a:xfrm>
            <a:off x="487363" y="3086100"/>
            <a:ext cx="2414587" cy="312738"/>
          </a:xfrm>
          <a:prstGeom prst="rect">
            <a:avLst/>
          </a:prstGeom>
          <a:noFill/>
          <a:ln w="9525">
            <a:noFill/>
          </a:ln>
        </p:spPr>
        <p:txBody>
          <a:bodyPr lIns="68580" tIns="34290" rIns="68580" bIns="34290" anchor="t">
            <a:spAutoFit/>
          </a:bodyPr>
          <a:p>
            <a:pPr algn="just"/>
            <a:r>
              <a:rPr lang="en-US" altLang="zh-CN" sz="800" dirty="0">
                <a:solidFill>
                  <a:srgbClr val="BFBFBF"/>
                </a:solidFill>
                <a:latin typeface="微软雅黑" panose="020B0503020204020204" pitchFamily="34" charset="-122"/>
                <a:ea typeface="微软雅黑" panose="020B0503020204020204" pitchFamily="34" charset="-122"/>
              </a:rPr>
              <a:t>COPY OR WRITE YOUR TEXT AND PASTE IT HERE</a:t>
            </a:r>
            <a:endParaRPr lang="zh-CN" altLang="en-US" sz="800" dirty="0">
              <a:solidFill>
                <a:srgbClr val="BFBFBF"/>
              </a:solidFill>
              <a:latin typeface="微软雅黑" panose="020B0503020204020204" pitchFamily="34" charset="-122"/>
              <a:ea typeface="微软雅黑" panose="020B0503020204020204" pitchFamily="34" charset="-122"/>
            </a:endParaRPr>
          </a:p>
        </p:txBody>
      </p:sp>
      <p:sp>
        <p:nvSpPr>
          <p:cNvPr id="11276" name="矩形 19"/>
          <p:cNvSpPr/>
          <p:nvPr/>
        </p:nvSpPr>
        <p:spPr>
          <a:xfrm>
            <a:off x="492125" y="2635250"/>
            <a:ext cx="5116513" cy="434975"/>
          </a:xfrm>
          <a:prstGeom prst="rect">
            <a:avLst/>
          </a:prstGeom>
          <a:noFill/>
          <a:ln w="9525">
            <a:noFill/>
          </a:ln>
        </p:spPr>
        <p:txBody>
          <a:bodyPr wrap="none" lIns="68580" tIns="34290" rIns="68580" bIns="34290" anchor="t">
            <a:spAutoFit/>
          </a:bodyPr>
          <a:p>
            <a:r>
              <a:rPr lang="en-US" altLang="zh-CN" sz="2400" b="1" dirty="0">
                <a:latin typeface="微软雅黑" panose="020B0503020204020204" pitchFamily="34" charset="-122"/>
                <a:ea typeface="微软雅黑" panose="020B0503020204020204" pitchFamily="34" charset="-122"/>
              </a:rPr>
              <a:t>ADD YOUR TEXT HERE</a:t>
            </a:r>
            <a:endParaRPr lang="en-US" altLang="zh-CN" sz="2400" b="1" dirty="0">
              <a:latin typeface="微软雅黑" panose="020B0503020204020204" pitchFamily="34" charset="-122"/>
              <a:ea typeface="微软雅黑" panose="020B0503020204020204" pitchFamily="34" charset="-122"/>
            </a:endParaRPr>
          </a:p>
        </p:txBody>
      </p:sp>
      <p:grpSp>
        <p:nvGrpSpPr>
          <p:cNvPr id="8" name="组合 20"/>
          <p:cNvGrpSpPr/>
          <p:nvPr/>
        </p:nvGrpSpPr>
        <p:grpSpPr>
          <a:xfrm>
            <a:off x="6352648" y="3500442"/>
            <a:ext cx="1433830" cy="1369218"/>
            <a:chOff x="8229600" y="1362997"/>
            <a:chExt cx="1911774" cy="1825624"/>
          </a:xfrm>
          <a:effectLst>
            <a:outerShdw blurRad="50800" dist="38100" dir="5400000" algn="t" rotWithShape="0">
              <a:prstClr val="black">
                <a:alpha val="40000"/>
              </a:prstClr>
            </a:outerShdw>
          </a:effectLst>
        </p:grpSpPr>
        <p:sp>
          <p:nvSpPr>
            <p:cNvPr id="22" name="矩形 21"/>
            <p:cNvSpPr/>
            <p:nvPr/>
          </p:nvSpPr>
          <p:spPr>
            <a:xfrm>
              <a:off x="8229600" y="1362997"/>
              <a:ext cx="1825624" cy="18256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8436187" y="1504390"/>
              <a:ext cx="1705187" cy="15985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QIA</a:t>
              </a:r>
              <a:endPar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NYU</a:t>
              </a:r>
              <a:endParaRPr kumimoji="0" lang="zh-CN" altLang="en-US" sz="3600" b="0" i="0" u="none" strike="noStrike" kern="1200" cap="none" spc="225"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theme/theme1.xml><?xml version="1.0" encoding="utf-8"?>
<a:theme xmlns:a="http://schemas.openxmlformats.org/drawingml/2006/main" name="Office 主题">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7302</Words>
  <Application>WPS 演示</Application>
  <PresentationFormat>全屏显示(16:9)</PresentationFormat>
  <Paragraphs>205</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Calibri</vt:lpstr>
      <vt:lpstr>微软雅黑</vt:lpstr>
      <vt:lpstr>时尚中黑简体</vt:lpstr>
      <vt:lpstr>Arial Unicode MS</vt:lpstr>
      <vt:lpstr>黑体</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韩HAN</cp:lastModifiedBy>
  <cp:revision>16</cp:revision>
  <dcterms:created xsi:type="dcterms:W3CDTF">2017-03-16T01:49:00Z</dcterms:created>
  <dcterms:modified xsi:type="dcterms:W3CDTF">2020-03-10T08:45:10Z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